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1" r:id="rId23"/>
    <p:sldId id="283" r:id="rId24"/>
    <p:sldId id="284" r:id="rId25"/>
    <p:sldId id="261" r:id="rId26"/>
    <p:sldId id="285" r:id="rId27"/>
    <p:sldId id="286" r:id="rId28"/>
    <p:sldId id="287" r:id="rId29"/>
    <p:sldId id="28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mperial Sans Text" panose="020B0503020202020204" pitchFamily="34" charset="77"/>
      <p:regular r:id="rId36"/>
      <p:bold r:id="rId37"/>
    </p:embeddedFont>
    <p:embeddedFont>
      <p:font typeface="Imperial Sans Text Medium" panose="020B0503020202020204" pitchFamily="34" charset="77"/>
      <p:regular r:id="rId38"/>
    </p:embeddedFont>
    <p:embeddedFont>
      <p:font typeface="Imperial Sans Text Semibold" panose="020B0503020202020204" pitchFamily="34" charset="77"/>
      <p:regular r:id="rId39"/>
      <p:bold r:id="rId40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B00"/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678DCD-6742-1744-B40F-2587D28D4233}" v="49" dt="2025-01-21T14:41:00.003"/>
    <p1510:client id="{825609F5-AE09-BA49-A864-CD74A66C4440}" v="13" dt="2025-01-22T10:16:25.55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825609F5-AE09-BA49-A864-CD74A66C4440}"/>
    <pc:docChg chg="custSel modSld">
      <pc:chgData name="Wardle, Nicholas" userId="c52a6687-8685-4323-9ea4-6d311eb2eaf5" providerId="ADAL" clId="{825609F5-AE09-BA49-A864-CD74A66C4440}" dt="2025-01-22T10:16:25.553" v="45" actId="14100"/>
      <pc:docMkLst>
        <pc:docMk/>
      </pc:docMkLst>
      <pc:sldChg chg="addSp delSp modSp mod">
        <pc:chgData name="Wardle, Nicholas" userId="c52a6687-8685-4323-9ea4-6d311eb2eaf5" providerId="ADAL" clId="{825609F5-AE09-BA49-A864-CD74A66C4440}" dt="2025-01-22T10:14:46.644" v="35" actId="1076"/>
        <pc:sldMkLst>
          <pc:docMk/>
          <pc:sldMk cId="3216134078" sldId="275"/>
        </pc:sldMkLst>
        <pc:picChg chg="add mod">
          <ac:chgData name="Wardle, Nicholas" userId="c52a6687-8685-4323-9ea4-6d311eb2eaf5" providerId="ADAL" clId="{825609F5-AE09-BA49-A864-CD74A66C4440}" dt="2025-01-22T10:14:46.644" v="35" actId="1076"/>
          <ac:picMkLst>
            <pc:docMk/>
            <pc:sldMk cId="3216134078" sldId="275"/>
            <ac:picMk id="7" creationId="{C4FFF091-8DF6-6D29-D309-84A827DCBC87}"/>
          </ac:picMkLst>
        </pc:picChg>
        <pc:picChg chg="del">
          <ac:chgData name="Wardle, Nicholas" userId="c52a6687-8685-4323-9ea4-6d311eb2eaf5" providerId="ADAL" clId="{825609F5-AE09-BA49-A864-CD74A66C4440}" dt="2025-01-22T10:14:44.523" v="33" actId="478"/>
          <ac:picMkLst>
            <pc:docMk/>
            <pc:sldMk cId="3216134078" sldId="275"/>
            <ac:picMk id="19" creationId="{FD30388A-7BA2-72AA-5DDE-35F7BD8661E9}"/>
          </ac:picMkLst>
        </pc:picChg>
      </pc:sldChg>
      <pc:sldChg chg="modSp mod">
        <pc:chgData name="Wardle, Nicholas" userId="c52a6687-8685-4323-9ea4-6d311eb2eaf5" providerId="ADAL" clId="{825609F5-AE09-BA49-A864-CD74A66C4440}" dt="2025-01-22T08:33:51.828" v="32" actId="20577"/>
        <pc:sldMkLst>
          <pc:docMk/>
          <pc:sldMk cId="3195902926" sldId="286"/>
        </pc:sldMkLst>
        <pc:spChg chg="mod">
          <ac:chgData name="Wardle, Nicholas" userId="c52a6687-8685-4323-9ea4-6d311eb2eaf5" providerId="ADAL" clId="{825609F5-AE09-BA49-A864-CD74A66C4440}" dt="2025-01-22T08:33:51.828" v="32" actId="20577"/>
          <ac:spMkLst>
            <pc:docMk/>
            <pc:sldMk cId="3195902926" sldId="286"/>
            <ac:spMk id="7" creationId="{68BC57CB-2DF4-D21F-30CB-C20C32F5C54E}"/>
          </ac:spMkLst>
        </pc:spChg>
      </pc:sldChg>
      <pc:sldChg chg="addSp delSp modSp mod">
        <pc:chgData name="Wardle, Nicholas" userId="c52a6687-8685-4323-9ea4-6d311eb2eaf5" providerId="ADAL" clId="{825609F5-AE09-BA49-A864-CD74A66C4440}" dt="2025-01-22T10:16:25.553" v="45" actId="14100"/>
        <pc:sldMkLst>
          <pc:docMk/>
          <pc:sldMk cId="1221164505" sldId="287"/>
        </pc:sldMkLst>
        <pc:picChg chg="add del mod">
          <ac:chgData name="Wardle, Nicholas" userId="c52a6687-8685-4323-9ea4-6d311eb2eaf5" providerId="ADAL" clId="{825609F5-AE09-BA49-A864-CD74A66C4440}" dt="2025-01-22T10:15:27.205" v="40" actId="478"/>
          <ac:picMkLst>
            <pc:docMk/>
            <pc:sldMk cId="1221164505" sldId="287"/>
            <ac:picMk id="2" creationId="{FC5248C2-1222-5DAE-168D-1B7749CCE854}"/>
          </ac:picMkLst>
        </pc:picChg>
        <pc:picChg chg="add mod">
          <ac:chgData name="Wardle, Nicholas" userId="c52a6687-8685-4323-9ea4-6d311eb2eaf5" providerId="ADAL" clId="{825609F5-AE09-BA49-A864-CD74A66C4440}" dt="2025-01-22T10:16:25.553" v="45" actId="14100"/>
          <ac:picMkLst>
            <pc:docMk/>
            <pc:sldMk cId="1221164505" sldId="287"/>
            <ac:picMk id="3" creationId="{2D161A7C-5745-699F-010A-6E9C3C2AA8D4}"/>
          </ac:picMkLst>
        </pc:picChg>
        <pc:picChg chg="del">
          <ac:chgData name="Wardle, Nicholas" userId="c52a6687-8685-4323-9ea4-6d311eb2eaf5" providerId="ADAL" clId="{825609F5-AE09-BA49-A864-CD74A66C4440}" dt="2025-01-22T10:16:22.938" v="43" actId="478"/>
          <ac:picMkLst>
            <pc:docMk/>
            <pc:sldMk cId="1221164505" sldId="287"/>
            <ac:picMk id="17" creationId="{6CDA6D8A-B3F4-2B25-377C-DA73D0CC6249}"/>
          </ac:picMkLst>
        </pc:picChg>
      </pc:sldChg>
    </pc:docChg>
  </pc:docChgLst>
  <pc:docChgLst>
    <pc:chgData name="Wardle, Nicholas" userId="c52a6687-8685-4323-9ea4-6d311eb2eaf5" providerId="ADAL" clId="{73678DCD-6742-1744-B40F-2587D28D4233}"/>
    <pc:docChg chg="undo custSel addSld delSld modSld sldOrd">
      <pc:chgData name="Wardle, Nicholas" userId="c52a6687-8685-4323-9ea4-6d311eb2eaf5" providerId="ADAL" clId="{73678DCD-6742-1744-B40F-2587D28D4233}" dt="2025-01-21T14:41:15.206" v="4196" actId="1076"/>
      <pc:docMkLst>
        <pc:docMk/>
      </pc:docMkLst>
      <pc:sldChg chg="addSp delSp modSp mod">
        <pc:chgData name="Wardle, Nicholas" userId="c52a6687-8685-4323-9ea4-6d311eb2eaf5" providerId="ADAL" clId="{73678DCD-6742-1744-B40F-2587D28D4233}" dt="2025-01-21T14:13:53.312" v="2401" actId="20577"/>
        <pc:sldMkLst>
          <pc:docMk/>
          <pc:sldMk cId="3086111114" sldId="261"/>
        </pc:sldMkLst>
        <pc:spChg chg="mod">
          <ac:chgData name="Wardle, Nicholas" userId="c52a6687-8685-4323-9ea4-6d311eb2eaf5" providerId="ADAL" clId="{73678DCD-6742-1744-B40F-2587D28D4233}" dt="2025-01-21T14:12:20.312" v="2161" actId="20577"/>
          <ac:spMkLst>
            <pc:docMk/>
            <pc:sldMk cId="3086111114" sldId="261"/>
            <ac:spMk id="2" creationId="{70690ABD-7701-7CC3-F380-0EDF63E653DB}"/>
          </ac:spMkLst>
        </pc:spChg>
        <pc:spChg chg="add mod">
          <ac:chgData name="Wardle, Nicholas" userId="c52a6687-8685-4323-9ea4-6d311eb2eaf5" providerId="ADAL" clId="{73678DCD-6742-1744-B40F-2587D28D4233}" dt="2025-01-21T14:13:53.312" v="2401" actId="20577"/>
          <ac:spMkLst>
            <pc:docMk/>
            <pc:sldMk cId="3086111114" sldId="261"/>
            <ac:spMk id="3" creationId="{68421D39-DAC2-3572-9BB2-DE8B8602FFB2}"/>
          </ac:spMkLst>
        </pc:spChg>
        <pc:spChg chg="del">
          <ac:chgData name="Wardle, Nicholas" userId="c52a6687-8685-4323-9ea4-6d311eb2eaf5" providerId="ADAL" clId="{73678DCD-6742-1744-B40F-2587D28D4233}" dt="2025-01-21T14:12:21.867" v="2162" actId="478"/>
          <ac:spMkLst>
            <pc:docMk/>
            <pc:sldMk cId="3086111114" sldId="261"/>
            <ac:spMk id="7" creationId="{B6873C45-1392-378F-FE66-FD5140EB8648}"/>
          </ac:spMkLst>
        </pc:spChg>
        <pc:spChg chg="add mod">
          <ac:chgData name="Wardle, Nicholas" userId="c52a6687-8685-4323-9ea4-6d311eb2eaf5" providerId="ADAL" clId="{73678DCD-6742-1744-B40F-2587D28D4233}" dt="2025-01-21T14:13:08.828" v="2275" actId="14100"/>
          <ac:spMkLst>
            <pc:docMk/>
            <pc:sldMk cId="3086111114" sldId="261"/>
            <ac:spMk id="8" creationId="{F9E9FE7D-F5EE-A04F-7935-FC0CA79EBAB8}"/>
          </ac:spMkLst>
        </pc:spChg>
      </pc:sldChg>
      <pc:sldChg chg="addSp delSp modSp mod">
        <pc:chgData name="Wardle, Nicholas" userId="c52a6687-8685-4323-9ea4-6d311eb2eaf5" providerId="ADAL" clId="{73678DCD-6742-1744-B40F-2587D28D4233}" dt="2025-01-21T13:16:56.646" v="473" actId="478"/>
        <pc:sldMkLst>
          <pc:docMk/>
          <pc:sldMk cId="516694319" sldId="277"/>
        </pc:sldMkLst>
        <pc:spChg chg="add mod">
          <ac:chgData name="Wardle, Nicholas" userId="c52a6687-8685-4323-9ea4-6d311eb2eaf5" providerId="ADAL" clId="{73678DCD-6742-1744-B40F-2587D28D4233}" dt="2025-01-21T13:16:54.631" v="472" actId="20577"/>
          <ac:spMkLst>
            <pc:docMk/>
            <pc:sldMk cId="516694319" sldId="277"/>
            <ac:spMk id="2" creationId="{BEB89788-2968-CFE9-A08E-982BBFF5ACF8}"/>
          </ac:spMkLst>
        </pc:spChg>
        <pc:picChg chg="add del mod">
          <ac:chgData name="Wardle, Nicholas" userId="c52a6687-8685-4323-9ea4-6d311eb2eaf5" providerId="ADAL" clId="{73678DCD-6742-1744-B40F-2587D28D4233}" dt="2025-01-21T13:15:14.513" v="372" actId="478"/>
          <ac:picMkLst>
            <pc:docMk/>
            <pc:sldMk cId="516694319" sldId="277"/>
            <ac:picMk id="3" creationId="{2D641191-4A9B-80DC-7F1D-25A9BBBF014B}"/>
          </ac:picMkLst>
        </pc:picChg>
        <pc:picChg chg="add del mod">
          <ac:chgData name="Wardle, Nicholas" userId="c52a6687-8685-4323-9ea4-6d311eb2eaf5" providerId="ADAL" clId="{73678DCD-6742-1744-B40F-2587D28D4233}" dt="2025-01-21T13:16:56.646" v="473" actId="478"/>
          <ac:picMkLst>
            <pc:docMk/>
            <pc:sldMk cId="516694319" sldId="277"/>
            <ac:picMk id="9" creationId="{CB35FB1B-9191-2561-B89B-BD13206EB643}"/>
          </ac:picMkLst>
        </pc:picChg>
        <pc:picChg chg="add mod">
          <ac:chgData name="Wardle, Nicholas" userId="c52a6687-8685-4323-9ea4-6d311eb2eaf5" providerId="ADAL" clId="{73678DCD-6742-1744-B40F-2587D28D4233}" dt="2025-01-21T13:16:12.814" v="458" actId="1037"/>
          <ac:picMkLst>
            <pc:docMk/>
            <pc:sldMk cId="516694319" sldId="277"/>
            <ac:picMk id="10" creationId="{4E494F61-1A0A-F7A0-07BB-52FE87C2C746}"/>
          </ac:picMkLst>
        </pc:picChg>
        <pc:picChg chg="add del mod">
          <ac:chgData name="Wardle, Nicholas" userId="c52a6687-8685-4323-9ea4-6d311eb2eaf5" providerId="ADAL" clId="{73678DCD-6742-1744-B40F-2587D28D4233}" dt="2025-01-21T13:16:48.764" v="470" actId="478"/>
          <ac:picMkLst>
            <pc:docMk/>
            <pc:sldMk cId="516694319" sldId="277"/>
            <ac:picMk id="12" creationId="{9D0CF603-48A9-E534-5F1A-39A456FA3D89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3:26:42.760" v="625" actId="20577"/>
        <pc:sldMkLst>
          <pc:docMk/>
          <pc:sldMk cId="772201832" sldId="278"/>
        </pc:sldMkLst>
        <pc:spChg chg="mod">
          <ac:chgData name="Wardle, Nicholas" userId="c52a6687-8685-4323-9ea4-6d311eb2eaf5" providerId="ADAL" clId="{73678DCD-6742-1744-B40F-2587D28D4233}" dt="2025-01-21T13:26:42.760" v="625" actId="20577"/>
          <ac:spMkLst>
            <pc:docMk/>
            <pc:sldMk cId="772201832" sldId="278"/>
            <ac:spMk id="2" creationId="{6818BA37-B921-B40B-2F4C-40F1D7F232A9}"/>
          </ac:spMkLst>
        </pc:spChg>
        <pc:spChg chg="mod">
          <ac:chgData name="Wardle, Nicholas" userId="c52a6687-8685-4323-9ea4-6d311eb2eaf5" providerId="ADAL" clId="{73678DCD-6742-1744-B40F-2587D28D4233}" dt="2025-01-21T13:26:22.218" v="617"/>
          <ac:spMkLst>
            <pc:docMk/>
            <pc:sldMk cId="772201832" sldId="278"/>
            <ac:spMk id="8" creationId="{3047FE78-F817-8E46-2994-EC5598EA09C1}"/>
          </ac:spMkLst>
        </pc:spChg>
        <pc:picChg chg="add del mod">
          <ac:chgData name="Wardle, Nicholas" userId="c52a6687-8685-4323-9ea4-6d311eb2eaf5" providerId="ADAL" clId="{73678DCD-6742-1744-B40F-2587D28D4233}" dt="2025-01-21T13:26:23.999" v="618" actId="478"/>
          <ac:picMkLst>
            <pc:docMk/>
            <pc:sldMk cId="772201832" sldId="278"/>
            <ac:picMk id="3" creationId="{F777C4E1-7AC6-2D7E-D28E-794889F35120}"/>
          </ac:picMkLst>
        </pc:picChg>
        <pc:picChg chg="add del mod">
          <ac:chgData name="Wardle, Nicholas" userId="c52a6687-8685-4323-9ea4-6d311eb2eaf5" providerId="ADAL" clId="{73678DCD-6742-1744-B40F-2587D28D4233}" dt="2025-01-21T13:26:40.080" v="623" actId="478"/>
          <ac:picMkLst>
            <pc:docMk/>
            <pc:sldMk cId="772201832" sldId="278"/>
            <ac:picMk id="11" creationId="{79309D66-3E72-BA9B-A8A2-847856C9ABC6}"/>
          </ac:picMkLst>
        </pc:picChg>
        <pc:picChg chg="add del mod">
          <ac:chgData name="Wardle, Nicholas" userId="c52a6687-8685-4323-9ea4-6d311eb2eaf5" providerId="ADAL" clId="{73678DCD-6742-1744-B40F-2587D28D4233}" dt="2025-01-21T13:26:40.970" v="624" actId="478"/>
          <ac:picMkLst>
            <pc:docMk/>
            <pc:sldMk cId="772201832" sldId="278"/>
            <ac:picMk id="13" creationId="{7A7FA572-0AB7-B571-EEB6-9046DD35E692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00:55.944" v="1171" actId="1076"/>
        <pc:sldMkLst>
          <pc:docMk/>
          <pc:sldMk cId="3999907640" sldId="279"/>
        </pc:sldMkLst>
        <pc:spChg chg="mod">
          <ac:chgData name="Wardle, Nicholas" userId="c52a6687-8685-4323-9ea4-6d311eb2eaf5" providerId="ADAL" clId="{73678DCD-6742-1744-B40F-2587D28D4233}" dt="2025-01-21T13:37:21.722" v="649" actId="20577"/>
          <ac:spMkLst>
            <pc:docMk/>
            <pc:sldMk cId="3999907640" sldId="279"/>
            <ac:spMk id="2" creationId="{0598DFC3-DF99-3D8A-F1E0-5DD1D748024D}"/>
          </ac:spMkLst>
        </pc:spChg>
        <pc:spChg chg="del">
          <ac:chgData name="Wardle, Nicholas" userId="c52a6687-8685-4323-9ea4-6d311eb2eaf5" providerId="ADAL" clId="{73678DCD-6742-1744-B40F-2587D28D4233}" dt="2025-01-21T13:37:23.048" v="650" actId="478"/>
          <ac:spMkLst>
            <pc:docMk/>
            <pc:sldMk cId="3999907640" sldId="279"/>
            <ac:spMk id="3" creationId="{A28BF33D-743D-8668-0CED-0C6F09DC6B00}"/>
          </ac:spMkLst>
        </pc:spChg>
        <pc:spChg chg="del">
          <ac:chgData name="Wardle, Nicholas" userId="c52a6687-8685-4323-9ea4-6d311eb2eaf5" providerId="ADAL" clId="{73678DCD-6742-1744-B40F-2587D28D4233}" dt="2025-01-21T13:37:16.201" v="626" actId="478"/>
          <ac:spMkLst>
            <pc:docMk/>
            <pc:sldMk cId="3999907640" sldId="279"/>
            <ac:spMk id="7" creationId="{7C269FDF-0A98-F042-9AB7-20FAA24454FC}"/>
          </ac:spMkLst>
        </pc:spChg>
        <pc:spChg chg="add mod">
          <ac:chgData name="Wardle, Nicholas" userId="c52a6687-8685-4323-9ea4-6d311eb2eaf5" providerId="ADAL" clId="{73678DCD-6742-1744-B40F-2587D28D4233}" dt="2025-01-21T13:59:26.433" v="1164" actId="20577"/>
          <ac:spMkLst>
            <pc:docMk/>
            <pc:sldMk cId="3999907640" sldId="279"/>
            <ac:spMk id="8" creationId="{CF3B8DFD-BDB2-E5D9-7931-FF7473F34C1A}"/>
          </ac:spMkLst>
        </pc:spChg>
        <pc:picChg chg="add del mod">
          <ac:chgData name="Wardle, Nicholas" userId="c52a6687-8685-4323-9ea4-6d311eb2eaf5" providerId="ADAL" clId="{73678DCD-6742-1744-B40F-2587D28D4233}" dt="2025-01-21T13:38:32.626" v="761" actId="478"/>
          <ac:picMkLst>
            <pc:docMk/>
            <pc:sldMk cId="3999907640" sldId="279"/>
            <ac:picMk id="9" creationId="{D871AE28-BF14-996B-6C0E-328903137803}"/>
          </ac:picMkLst>
        </pc:picChg>
        <pc:picChg chg="add del mod">
          <ac:chgData name="Wardle, Nicholas" userId="c52a6687-8685-4323-9ea4-6d311eb2eaf5" providerId="ADAL" clId="{73678DCD-6742-1744-B40F-2587D28D4233}" dt="2025-01-21T13:39:22.890" v="803" actId="478"/>
          <ac:picMkLst>
            <pc:docMk/>
            <pc:sldMk cId="3999907640" sldId="279"/>
            <ac:picMk id="10" creationId="{18409458-0544-8B15-AFA7-BCA66091599A}"/>
          </ac:picMkLst>
        </pc:picChg>
        <pc:picChg chg="add del mod">
          <ac:chgData name="Wardle, Nicholas" userId="c52a6687-8685-4323-9ea4-6d311eb2eaf5" providerId="ADAL" clId="{73678DCD-6742-1744-B40F-2587D28D4233}" dt="2025-01-21T13:41:59.602" v="1002" actId="478"/>
          <ac:picMkLst>
            <pc:docMk/>
            <pc:sldMk cId="3999907640" sldId="279"/>
            <ac:picMk id="11" creationId="{12E33EEB-553B-FD3A-8FB6-ABDD7052399C}"/>
          </ac:picMkLst>
        </pc:picChg>
        <pc:picChg chg="add del mod">
          <ac:chgData name="Wardle, Nicholas" userId="c52a6687-8685-4323-9ea4-6d311eb2eaf5" providerId="ADAL" clId="{73678DCD-6742-1744-B40F-2587D28D4233}" dt="2025-01-21T13:58:30.725" v="1145" actId="478"/>
          <ac:picMkLst>
            <pc:docMk/>
            <pc:sldMk cId="3999907640" sldId="279"/>
            <ac:picMk id="13" creationId="{4C31BF9E-5643-34B9-6A19-391891D13C8E}"/>
          </ac:picMkLst>
        </pc:picChg>
        <pc:picChg chg="add del mod">
          <ac:chgData name="Wardle, Nicholas" userId="c52a6687-8685-4323-9ea4-6d311eb2eaf5" providerId="ADAL" clId="{73678DCD-6742-1744-B40F-2587D28D4233}" dt="2025-01-21T14:00:28.018" v="1165" actId="478"/>
          <ac:picMkLst>
            <pc:docMk/>
            <pc:sldMk cId="3999907640" sldId="279"/>
            <ac:picMk id="15" creationId="{1ACCB3D1-C7F3-E83D-FA33-BC3649EB0531}"/>
          </ac:picMkLst>
        </pc:picChg>
        <pc:picChg chg="add mod">
          <ac:chgData name="Wardle, Nicholas" userId="c52a6687-8685-4323-9ea4-6d311eb2eaf5" providerId="ADAL" clId="{73678DCD-6742-1744-B40F-2587D28D4233}" dt="2025-01-21T13:58:42.350" v="1149" actId="1076"/>
          <ac:picMkLst>
            <pc:docMk/>
            <pc:sldMk cId="3999907640" sldId="279"/>
            <ac:picMk id="16" creationId="{B128D48B-FDCF-9A3D-BDD0-0C9E93AD65E4}"/>
          </ac:picMkLst>
        </pc:picChg>
        <pc:picChg chg="add mod">
          <ac:chgData name="Wardle, Nicholas" userId="c52a6687-8685-4323-9ea4-6d311eb2eaf5" providerId="ADAL" clId="{73678DCD-6742-1744-B40F-2587D28D4233}" dt="2025-01-21T13:58:40.873" v="1148" actId="1076"/>
          <ac:picMkLst>
            <pc:docMk/>
            <pc:sldMk cId="3999907640" sldId="279"/>
            <ac:picMk id="17" creationId="{6F5445D2-0D4B-3C72-7350-4E07BA0368AA}"/>
          </ac:picMkLst>
        </pc:picChg>
        <pc:picChg chg="add del mod">
          <ac:chgData name="Wardle, Nicholas" userId="c52a6687-8685-4323-9ea4-6d311eb2eaf5" providerId="ADAL" clId="{73678DCD-6742-1744-B40F-2587D28D4233}" dt="2025-01-21T13:59:22.889" v="1161" actId="478"/>
          <ac:picMkLst>
            <pc:docMk/>
            <pc:sldMk cId="3999907640" sldId="279"/>
            <ac:picMk id="19" creationId="{A9DA306A-458F-7AAE-405F-AC845C10E206}"/>
          </ac:picMkLst>
        </pc:picChg>
        <pc:picChg chg="add del mod">
          <ac:chgData name="Wardle, Nicholas" userId="c52a6687-8685-4323-9ea4-6d311eb2eaf5" providerId="ADAL" clId="{73678DCD-6742-1744-B40F-2587D28D4233}" dt="2025-01-21T13:59:23.582" v="1162" actId="478"/>
          <ac:picMkLst>
            <pc:docMk/>
            <pc:sldMk cId="3999907640" sldId="279"/>
            <ac:picMk id="21" creationId="{20943350-F538-4638-C4AD-C763707DE693}"/>
          </ac:picMkLst>
        </pc:picChg>
        <pc:picChg chg="add mod">
          <ac:chgData name="Wardle, Nicholas" userId="c52a6687-8685-4323-9ea4-6d311eb2eaf5" providerId="ADAL" clId="{73678DCD-6742-1744-B40F-2587D28D4233}" dt="2025-01-21T14:00:55.944" v="1171" actId="1076"/>
          <ac:picMkLst>
            <pc:docMk/>
            <pc:sldMk cId="3999907640" sldId="279"/>
            <ac:picMk id="23" creationId="{F255A855-775F-D142-E763-A64C4EA20B51}"/>
          </ac:picMkLst>
        </pc:picChg>
      </pc:sldChg>
      <pc:sldChg chg="add">
        <pc:chgData name="Wardle, Nicholas" userId="c52a6687-8685-4323-9ea4-6d311eb2eaf5" providerId="ADAL" clId="{73678DCD-6742-1744-B40F-2587D28D4233}" dt="2025-01-21T13:26:34.286" v="621"/>
        <pc:sldMkLst>
          <pc:docMk/>
          <pc:sldMk cId="3545594014" sldId="280"/>
        </pc:sldMkLst>
      </pc:sldChg>
      <pc:sldChg chg="add">
        <pc:chgData name="Wardle, Nicholas" userId="c52a6687-8685-4323-9ea4-6d311eb2eaf5" providerId="ADAL" clId="{73678DCD-6742-1744-B40F-2587D28D4233}" dt="2025-01-21T13:59:20.484" v="1160"/>
        <pc:sldMkLst>
          <pc:docMk/>
          <pc:sldMk cId="2554286938" sldId="281"/>
        </pc:sldMkLst>
      </pc:sldChg>
      <pc:sldChg chg="modSp new del mod">
        <pc:chgData name="Wardle, Nicholas" userId="c52a6687-8685-4323-9ea4-6d311eb2eaf5" providerId="ADAL" clId="{73678DCD-6742-1744-B40F-2587D28D4233}" dt="2025-01-21T14:12:13.792" v="2145" actId="2696"/>
        <pc:sldMkLst>
          <pc:docMk/>
          <pc:sldMk cId="2133646794" sldId="282"/>
        </pc:sldMkLst>
        <pc:spChg chg="mod">
          <ac:chgData name="Wardle, Nicholas" userId="c52a6687-8685-4323-9ea4-6d311eb2eaf5" providerId="ADAL" clId="{73678DCD-6742-1744-B40F-2587D28D4233}" dt="2025-01-21T14:01:31.126" v="1186" actId="20577"/>
          <ac:spMkLst>
            <pc:docMk/>
            <pc:sldMk cId="2133646794" sldId="282"/>
            <ac:spMk id="2" creationId="{3914E6C1-8249-1169-09A0-42812AAAF9A1}"/>
          </ac:spMkLst>
        </pc:spChg>
      </pc:sldChg>
      <pc:sldChg chg="addSp delSp modSp add mod ord">
        <pc:chgData name="Wardle, Nicholas" userId="c52a6687-8685-4323-9ea4-6d311eb2eaf5" providerId="ADAL" clId="{73678DCD-6742-1744-B40F-2587D28D4233}" dt="2025-01-21T14:04:44" v="1499" actId="113"/>
        <pc:sldMkLst>
          <pc:docMk/>
          <pc:sldMk cId="2740292255" sldId="283"/>
        </pc:sldMkLst>
        <pc:spChg chg="add mod">
          <ac:chgData name="Wardle, Nicholas" userId="c52a6687-8685-4323-9ea4-6d311eb2eaf5" providerId="ADAL" clId="{73678DCD-6742-1744-B40F-2587D28D4233}" dt="2025-01-21T14:04:23.176" v="1491" actId="21"/>
          <ac:spMkLst>
            <pc:docMk/>
            <pc:sldMk cId="2740292255" sldId="283"/>
            <ac:spMk id="7" creationId="{337412EA-7E21-03B5-7E88-948847126259}"/>
          </ac:spMkLst>
        </pc:spChg>
        <pc:spChg chg="del">
          <ac:chgData name="Wardle, Nicholas" userId="c52a6687-8685-4323-9ea4-6d311eb2eaf5" providerId="ADAL" clId="{73678DCD-6742-1744-B40F-2587D28D4233}" dt="2025-01-21T14:01:37.239" v="1189" actId="478"/>
          <ac:spMkLst>
            <pc:docMk/>
            <pc:sldMk cId="2740292255" sldId="283"/>
            <ac:spMk id="8" creationId="{CD568D47-CAF5-FAB2-B843-C0B9D8013941}"/>
          </ac:spMkLst>
        </pc:spChg>
        <pc:spChg chg="add mod">
          <ac:chgData name="Wardle, Nicholas" userId="c52a6687-8685-4323-9ea4-6d311eb2eaf5" providerId="ADAL" clId="{73678DCD-6742-1744-B40F-2587D28D4233}" dt="2025-01-21T14:04:44" v="1499" actId="113"/>
          <ac:spMkLst>
            <pc:docMk/>
            <pc:sldMk cId="2740292255" sldId="283"/>
            <ac:spMk id="14" creationId="{9C9E5DEB-24B8-1CDE-C0A2-89E7A043B701}"/>
          </ac:spMkLst>
        </pc:spChg>
        <pc:picChg chg="add mod">
          <ac:chgData name="Wardle, Nicholas" userId="c52a6687-8685-4323-9ea4-6d311eb2eaf5" providerId="ADAL" clId="{73678DCD-6742-1744-B40F-2587D28D4233}" dt="2025-01-21T14:02:27.243" v="1198" actId="1076"/>
          <ac:picMkLst>
            <pc:docMk/>
            <pc:sldMk cId="2740292255" sldId="283"/>
            <ac:picMk id="10" creationId="{90F09630-165E-34CA-A64A-1361CC1CC382}"/>
          </ac:picMkLst>
        </pc:picChg>
        <pc:picChg chg="add mod">
          <ac:chgData name="Wardle, Nicholas" userId="c52a6687-8685-4323-9ea4-6d311eb2eaf5" providerId="ADAL" clId="{73678DCD-6742-1744-B40F-2587D28D4233}" dt="2025-01-21T14:03:27.296" v="1289" actId="1076"/>
          <ac:picMkLst>
            <pc:docMk/>
            <pc:sldMk cId="2740292255" sldId="283"/>
            <ac:picMk id="12" creationId="{FE6A10BF-3F1A-AC6E-1565-5153064D30D0}"/>
          </ac:picMkLst>
        </pc:picChg>
        <pc:picChg chg="del">
          <ac:chgData name="Wardle, Nicholas" userId="c52a6687-8685-4323-9ea4-6d311eb2eaf5" providerId="ADAL" clId="{73678DCD-6742-1744-B40F-2587D28D4233}" dt="2025-01-21T14:01:39.434" v="1191" actId="478"/>
          <ac:picMkLst>
            <pc:docMk/>
            <pc:sldMk cId="2740292255" sldId="283"/>
            <ac:picMk id="16" creationId="{48C11C63-C8F3-4582-CADC-12E6E1DF35AC}"/>
          </ac:picMkLst>
        </pc:picChg>
        <pc:picChg chg="del">
          <ac:chgData name="Wardle, Nicholas" userId="c52a6687-8685-4323-9ea4-6d311eb2eaf5" providerId="ADAL" clId="{73678DCD-6742-1744-B40F-2587D28D4233}" dt="2025-01-21T14:01:38.619" v="1190" actId="478"/>
          <ac:picMkLst>
            <pc:docMk/>
            <pc:sldMk cId="2740292255" sldId="283"/>
            <ac:picMk id="17" creationId="{CBEF0337-03A4-5188-363A-3041D1C3F781}"/>
          </ac:picMkLst>
        </pc:picChg>
        <pc:picChg chg="del">
          <ac:chgData name="Wardle, Nicholas" userId="c52a6687-8685-4323-9ea4-6d311eb2eaf5" providerId="ADAL" clId="{73678DCD-6742-1744-B40F-2587D28D4233}" dt="2025-01-21T14:01:40.340" v="1192" actId="478"/>
          <ac:picMkLst>
            <pc:docMk/>
            <pc:sldMk cId="2740292255" sldId="283"/>
            <ac:picMk id="23" creationId="{C8C656C7-DDE3-C0B9-36E0-468D751FCB55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12:06.982" v="2144" actId="20577"/>
        <pc:sldMkLst>
          <pc:docMk/>
          <pc:sldMk cId="3659816764" sldId="284"/>
        </pc:sldMkLst>
        <pc:spChg chg="del">
          <ac:chgData name="Wardle, Nicholas" userId="c52a6687-8685-4323-9ea4-6d311eb2eaf5" providerId="ADAL" clId="{73678DCD-6742-1744-B40F-2587D28D4233}" dt="2025-01-21T14:04:52.419" v="1501" actId="478"/>
          <ac:spMkLst>
            <pc:docMk/>
            <pc:sldMk cId="3659816764" sldId="284"/>
            <ac:spMk id="7" creationId="{99EA9273-0573-3331-8435-D78314BB2AFB}"/>
          </ac:spMkLst>
        </pc:spChg>
        <pc:spChg chg="add mod">
          <ac:chgData name="Wardle, Nicholas" userId="c52a6687-8685-4323-9ea4-6d311eb2eaf5" providerId="ADAL" clId="{73678DCD-6742-1744-B40F-2587D28D4233}" dt="2025-01-21T14:12:06.982" v="2144" actId="20577"/>
          <ac:spMkLst>
            <pc:docMk/>
            <pc:sldMk cId="3659816764" sldId="284"/>
            <ac:spMk id="9" creationId="{3B191EDE-6859-5F70-3591-B6780C2BEC31}"/>
          </ac:spMkLst>
        </pc:spChg>
        <pc:spChg chg="del">
          <ac:chgData name="Wardle, Nicholas" userId="c52a6687-8685-4323-9ea4-6d311eb2eaf5" providerId="ADAL" clId="{73678DCD-6742-1744-B40F-2587D28D4233}" dt="2025-01-21T14:04:55.103" v="1504" actId="478"/>
          <ac:spMkLst>
            <pc:docMk/>
            <pc:sldMk cId="3659816764" sldId="284"/>
            <ac:spMk id="14" creationId="{E058651E-0119-DFC4-053C-7CDC1264AA65}"/>
          </ac:spMkLst>
        </pc:spChg>
        <pc:picChg chg="add mod">
          <ac:chgData name="Wardle, Nicholas" userId="c52a6687-8685-4323-9ea4-6d311eb2eaf5" providerId="ADAL" clId="{73678DCD-6742-1744-B40F-2587D28D4233}" dt="2025-01-21T14:05:39.724" v="1569" actId="1076"/>
          <ac:picMkLst>
            <pc:docMk/>
            <pc:sldMk cId="3659816764" sldId="284"/>
            <ac:picMk id="8" creationId="{C2708814-6669-A95D-02C6-FE8F851E03F0}"/>
          </ac:picMkLst>
        </pc:picChg>
        <pc:picChg chg="del">
          <ac:chgData name="Wardle, Nicholas" userId="c52a6687-8685-4323-9ea4-6d311eb2eaf5" providerId="ADAL" clId="{73678DCD-6742-1744-B40F-2587D28D4233}" dt="2025-01-21T14:04:53.179" v="1502" actId="478"/>
          <ac:picMkLst>
            <pc:docMk/>
            <pc:sldMk cId="3659816764" sldId="284"/>
            <ac:picMk id="10" creationId="{188036CA-9FA8-9CF0-2F79-EF125B2C4481}"/>
          </ac:picMkLst>
        </pc:picChg>
        <pc:picChg chg="del">
          <ac:chgData name="Wardle, Nicholas" userId="c52a6687-8685-4323-9ea4-6d311eb2eaf5" providerId="ADAL" clId="{73678DCD-6742-1744-B40F-2587D28D4233}" dt="2025-01-21T14:04:53.790" v="1503" actId="478"/>
          <ac:picMkLst>
            <pc:docMk/>
            <pc:sldMk cId="3659816764" sldId="284"/>
            <ac:picMk id="12" creationId="{3ED16D46-92C3-66E1-EF0B-5325C63EEB0F}"/>
          </ac:picMkLst>
        </pc:picChg>
        <pc:picChg chg="add mod">
          <ac:chgData name="Wardle, Nicholas" userId="c52a6687-8685-4323-9ea4-6d311eb2eaf5" providerId="ADAL" clId="{73678DCD-6742-1744-B40F-2587D28D4233}" dt="2025-01-21T14:12:02.797" v="2140" actId="1076"/>
          <ac:picMkLst>
            <pc:docMk/>
            <pc:sldMk cId="3659816764" sldId="284"/>
            <ac:picMk id="13" creationId="{6F18DE34-7B82-C610-61C1-F18BC1B19322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21:50.526" v="2989" actId="1076"/>
        <pc:sldMkLst>
          <pc:docMk/>
          <pc:sldMk cId="1559863725" sldId="285"/>
        </pc:sldMkLst>
        <pc:spChg chg="mod">
          <ac:chgData name="Wardle, Nicholas" userId="c52a6687-8685-4323-9ea4-6d311eb2eaf5" providerId="ADAL" clId="{73678DCD-6742-1744-B40F-2587D28D4233}" dt="2025-01-21T14:14:35.989" v="2489" actId="20577"/>
          <ac:spMkLst>
            <pc:docMk/>
            <pc:sldMk cId="1559863725" sldId="285"/>
            <ac:spMk id="2" creationId="{0240ED23-E4B6-93AA-9EA3-78141F52859B}"/>
          </ac:spMkLst>
        </pc:spChg>
        <pc:spChg chg="del">
          <ac:chgData name="Wardle, Nicholas" userId="c52a6687-8685-4323-9ea4-6d311eb2eaf5" providerId="ADAL" clId="{73678DCD-6742-1744-B40F-2587D28D4233}" dt="2025-01-21T14:14:19.246" v="2469" actId="478"/>
          <ac:spMkLst>
            <pc:docMk/>
            <pc:sldMk cId="1559863725" sldId="285"/>
            <ac:spMk id="3" creationId="{B33D38DD-4BBF-52F6-89C4-36A58CA9DBEB}"/>
          </ac:spMkLst>
        </pc:spChg>
        <pc:spChg chg="del">
          <ac:chgData name="Wardle, Nicholas" userId="c52a6687-8685-4323-9ea4-6d311eb2eaf5" providerId="ADAL" clId="{73678DCD-6742-1744-B40F-2587D28D4233}" dt="2025-01-21T14:14:16.900" v="2468" actId="478"/>
          <ac:spMkLst>
            <pc:docMk/>
            <pc:sldMk cId="1559863725" sldId="285"/>
            <ac:spMk id="7" creationId="{984F9A1C-CC5F-6558-67A7-2194D6482D76}"/>
          </ac:spMkLst>
        </pc:spChg>
        <pc:spChg chg="add mod">
          <ac:chgData name="Wardle, Nicholas" userId="c52a6687-8685-4323-9ea4-6d311eb2eaf5" providerId="ADAL" clId="{73678DCD-6742-1744-B40F-2587D28D4233}" dt="2025-01-21T14:19:29.989" v="2803" actId="21"/>
          <ac:spMkLst>
            <pc:docMk/>
            <pc:sldMk cId="1559863725" sldId="285"/>
            <ac:spMk id="8" creationId="{607AD384-02F4-AEF8-4E7B-B0132A58C9A3}"/>
          </ac:spMkLst>
        </pc:spChg>
        <pc:spChg chg="add mod">
          <ac:chgData name="Wardle, Nicholas" userId="c52a6687-8685-4323-9ea4-6d311eb2eaf5" providerId="ADAL" clId="{73678DCD-6742-1744-B40F-2587D28D4233}" dt="2025-01-21T14:19:21.264" v="2797" actId="1076"/>
          <ac:spMkLst>
            <pc:docMk/>
            <pc:sldMk cId="1559863725" sldId="285"/>
            <ac:spMk id="10" creationId="{C68DE731-587F-C318-5CE6-6396A6FE9DDA}"/>
          </ac:spMkLst>
        </pc:spChg>
        <pc:spChg chg="add mod">
          <ac:chgData name="Wardle, Nicholas" userId="c52a6687-8685-4323-9ea4-6d311eb2eaf5" providerId="ADAL" clId="{73678DCD-6742-1744-B40F-2587D28D4233}" dt="2025-01-21T14:21:29.524" v="2982" actId="1076"/>
          <ac:spMkLst>
            <pc:docMk/>
            <pc:sldMk cId="1559863725" sldId="285"/>
            <ac:spMk id="12" creationId="{093DEA4E-AB5D-625E-8C98-F538273DDCBD}"/>
          </ac:spMkLst>
        </pc:spChg>
        <pc:spChg chg="add mod">
          <ac:chgData name="Wardle, Nicholas" userId="c52a6687-8685-4323-9ea4-6d311eb2eaf5" providerId="ADAL" clId="{73678DCD-6742-1744-B40F-2587D28D4233}" dt="2025-01-21T14:21:50.526" v="2989" actId="1076"/>
          <ac:spMkLst>
            <pc:docMk/>
            <pc:sldMk cId="1559863725" sldId="285"/>
            <ac:spMk id="17" creationId="{3180071D-24B3-71DA-F6C9-0B85CA72E551}"/>
          </ac:spMkLst>
        </pc:spChg>
        <pc:picChg chg="add mod">
          <ac:chgData name="Wardle, Nicholas" userId="c52a6687-8685-4323-9ea4-6d311eb2eaf5" providerId="ADAL" clId="{73678DCD-6742-1744-B40F-2587D28D4233}" dt="2025-01-21T14:19:17.887" v="2796" actId="1076"/>
          <ac:picMkLst>
            <pc:docMk/>
            <pc:sldMk cId="1559863725" sldId="285"/>
            <ac:picMk id="9" creationId="{C59F72BB-AEEE-7D2E-6235-EEC7E55B3D70}"/>
          </ac:picMkLst>
        </pc:picChg>
        <pc:picChg chg="add mod">
          <ac:chgData name="Wardle, Nicholas" userId="c52a6687-8685-4323-9ea4-6d311eb2eaf5" providerId="ADAL" clId="{73678DCD-6742-1744-B40F-2587D28D4233}" dt="2025-01-21T14:21:31.200" v="2983" actId="1076"/>
          <ac:picMkLst>
            <pc:docMk/>
            <pc:sldMk cId="1559863725" sldId="285"/>
            <ac:picMk id="14" creationId="{9B17BC1F-8DBE-7353-6C05-FD526D81B465}"/>
          </ac:picMkLst>
        </pc:picChg>
        <pc:picChg chg="add mod">
          <ac:chgData name="Wardle, Nicholas" userId="c52a6687-8685-4323-9ea4-6d311eb2eaf5" providerId="ADAL" clId="{73678DCD-6742-1744-B40F-2587D28D4233}" dt="2025-01-21T14:21:41.565" v="2987" actId="1076"/>
          <ac:picMkLst>
            <pc:docMk/>
            <pc:sldMk cId="1559863725" sldId="285"/>
            <ac:picMk id="16" creationId="{16743C9A-2CBF-8D2A-C98B-A5E388F36751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25:46.101" v="3207" actId="20577"/>
        <pc:sldMkLst>
          <pc:docMk/>
          <pc:sldMk cId="3195902926" sldId="286"/>
        </pc:sldMkLst>
        <pc:spChg chg="add mod">
          <ac:chgData name="Wardle, Nicholas" userId="c52a6687-8685-4323-9ea4-6d311eb2eaf5" providerId="ADAL" clId="{73678DCD-6742-1744-B40F-2587D28D4233}" dt="2025-01-21T14:25:46.101" v="3207" actId="20577"/>
          <ac:spMkLst>
            <pc:docMk/>
            <pc:sldMk cId="3195902926" sldId="286"/>
            <ac:spMk id="7" creationId="{68BC57CB-2DF4-D21F-30CB-C20C32F5C54E}"/>
          </ac:spMkLst>
        </pc:spChg>
        <pc:spChg chg="del">
          <ac:chgData name="Wardle, Nicholas" userId="c52a6687-8685-4323-9ea4-6d311eb2eaf5" providerId="ADAL" clId="{73678DCD-6742-1744-B40F-2587D28D4233}" dt="2025-01-21T14:22:04.644" v="2994" actId="478"/>
          <ac:spMkLst>
            <pc:docMk/>
            <pc:sldMk cId="3195902926" sldId="286"/>
            <ac:spMk id="8" creationId="{31DD011A-6B9F-69F6-A499-F2D2DF60732B}"/>
          </ac:spMkLst>
        </pc:spChg>
        <pc:spChg chg="del mod">
          <ac:chgData name="Wardle, Nicholas" userId="c52a6687-8685-4323-9ea4-6d311eb2eaf5" providerId="ADAL" clId="{73678DCD-6742-1744-B40F-2587D28D4233}" dt="2025-01-21T14:22:02.705" v="2993" actId="478"/>
          <ac:spMkLst>
            <pc:docMk/>
            <pc:sldMk cId="3195902926" sldId="286"/>
            <ac:spMk id="12" creationId="{A4C85489-29CA-10C0-85B4-155E4F031772}"/>
          </ac:spMkLst>
        </pc:spChg>
        <pc:spChg chg="add mod">
          <ac:chgData name="Wardle, Nicholas" userId="c52a6687-8685-4323-9ea4-6d311eb2eaf5" providerId="ADAL" clId="{73678DCD-6742-1744-B40F-2587D28D4233}" dt="2025-01-21T14:24:00.827" v="3045" actId="14100"/>
          <ac:spMkLst>
            <pc:docMk/>
            <pc:sldMk cId="3195902926" sldId="286"/>
            <ac:spMk id="15" creationId="{6EDE4EAB-20B9-E6BC-F80D-C84E79159255}"/>
          </ac:spMkLst>
        </pc:spChg>
        <pc:spChg chg="del">
          <ac:chgData name="Wardle, Nicholas" userId="c52a6687-8685-4323-9ea4-6d311eb2eaf5" providerId="ADAL" clId="{73678DCD-6742-1744-B40F-2587D28D4233}" dt="2025-01-21T14:22:11.226" v="2999" actId="478"/>
          <ac:spMkLst>
            <pc:docMk/>
            <pc:sldMk cId="3195902926" sldId="286"/>
            <ac:spMk id="17" creationId="{94434410-DD83-E15B-0843-2A0323A6BFF0}"/>
          </ac:spMkLst>
        </pc:spChg>
        <pc:picChg chg="del">
          <ac:chgData name="Wardle, Nicholas" userId="c52a6687-8685-4323-9ea4-6d311eb2eaf5" providerId="ADAL" clId="{73678DCD-6742-1744-B40F-2587D28D4233}" dt="2025-01-21T14:22:00.202" v="2991" actId="478"/>
          <ac:picMkLst>
            <pc:docMk/>
            <pc:sldMk cId="3195902926" sldId="286"/>
            <ac:picMk id="9" creationId="{EE858185-6289-829C-F5F5-03DC1AA6B145}"/>
          </ac:picMkLst>
        </pc:picChg>
        <pc:picChg chg="add mod">
          <ac:chgData name="Wardle, Nicholas" userId="c52a6687-8685-4323-9ea4-6d311eb2eaf5" providerId="ADAL" clId="{73678DCD-6742-1744-B40F-2587D28D4233}" dt="2025-01-21T14:23:43.200" v="3040" actId="1076"/>
          <ac:picMkLst>
            <pc:docMk/>
            <pc:sldMk cId="3195902926" sldId="286"/>
            <ac:picMk id="13" creationId="{448AE9DB-20A6-E9F6-E48A-5C641500A4D8}"/>
          </ac:picMkLst>
        </pc:picChg>
        <pc:picChg chg="del">
          <ac:chgData name="Wardle, Nicholas" userId="c52a6687-8685-4323-9ea4-6d311eb2eaf5" providerId="ADAL" clId="{73678DCD-6742-1744-B40F-2587D28D4233}" dt="2025-01-21T14:22:05.689" v="2995" actId="478"/>
          <ac:picMkLst>
            <pc:docMk/>
            <pc:sldMk cId="3195902926" sldId="286"/>
            <ac:picMk id="14" creationId="{4C6ABC8C-9901-9FF6-5570-53F1152D7716}"/>
          </ac:picMkLst>
        </pc:picChg>
        <pc:picChg chg="mod">
          <ac:chgData name="Wardle, Nicholas" userId="c52a6687-8685-4323-9ea4-6d311eb2eaf5" providerId="ADAL" clId="{73678DCD-6742-1744-B40F-2587D28D4233}" dt="2025-01-21T14:22:10.095" v="2998" actId="1076"/>
          <ac:picMkLst>
            <pc:docMk/>
            <pc:sldMk cId="3195902926" sldId="286"/>
            <ac:picMk id="16" creationId="{394CF3F1-67F4-F5B6-153C-FC6590CD88DD}"/>
          </ac:picMkLst>
        </pc:picChg>
      </pc:sldChg>
      <pc:sldChg chg="addSp delSp modSp new mod">
        <pc:chgData name="Wardle, Nicholas" userId="c52a6687-8685-4323-9ea4-6d311eb2eaf5" providerId="ADAL" clId="{73678DCD-6742-1744-B40F-2587D28D4233}" dt="2025-01-21T14:37:01.412" v="3471" actId="20577"/>
        <pc:sldMkLst>
          <pc:docMk/>
          <pc:sldMk cId="1221164505" sldId="287"/>
        </pc:sldMkLst>
        <pc:spChg chg="del">
          <ac:chgData name="Wardle, Nicholas" userId="c52a6687-8685-4323-9ea4-6d311eb2eaf5" providerId="ADAL" clId="{73678DCD-6742-1744-B40F-2587D28D4233}" dt="2025-01-21T14:25:16.177" v="3203" actId="478"/>
          <ac:spMkLst>
            <pc:docMk/>
            <pc:sldMk cId="1221164505" sldId="287"/>
            <ac:spMk id="2" creationId="{6B5C072A-50DD-ACA7-2AF9-2DBA8D040696}"/>
          </ac:spMkLst>
        </pc:spChg>
        <pc:spChg chg="del">
          <ac:chgData name="Wardle, Nicholas" userId="c52a6687-8685-4323-9ea4-6d311eb2eaf5" providerId="ADAL" clId="{73678DCD-6742-1744-B40F-2587D28D4233}" dt="2025-01-21T14:25:17.488" v="3205" actId="478"/>
          <ac:spMkLst>
            <pc:docMk/>
            <pc:sldMk cId="1221164505" sldId="287"/>
            <ac:spMk id="3" creationId="{CE7559E3-8F9B-64C9-2A16-333607DF8B4A}"/>
          </ac:spMkLst>
        </pc:spChg>
        <pc:spChg chg="del">
          <ac:chgData name="Wardle, Nicholas" userId="c52a6687-8685-4323-9ea4-6d311eb2eaf5" providerId="ADAL" clId="{73678DCD-6742-1744-B40F-2587D28D4233}" dt="2025-01-21T14:25:14.765" v="3202" actId="478"/>
          <ac:spMkLst>
            <pc:docMk/>
            <pc:sldMk cId="1221164505" sldId="287"/>
            <ac:spMk id="7" creationId="{FAF6B609-D346-65D2-E86A-354C496C94E5}"/>
          </ac:spMkLst>
        </pc:spChg>
        <pc:spChg chg="add mod">
          <ac:chgData name="Wardle, Nicholas" userId="c52a6687-8685-4323-9ea4-6d311eb2eaf5" providerId="ADAL" clId="{73678DCD-6742-1744-B40F-2587D28D4233}" dt="2025-01-21T14:25:12.193" v="3201"/>
          <ac:spMkLst>
            <pc:docMk/>
            <pc:sldMk cId="1221164505" sldId="287"/>
            <ac:spMk id="8" creationId="{6D9E45C3-BE4A-FF30-B845-AAE26D15B886}"/>
          </ac:spMkLst>
        </pc:spChg>
        <pc:spChg chg="add mod">
          <ac:chgData name="Wardle, Nicholas" userId="c52a6687-8685-4323-9ea4-6d311eb2eaf5" providerId="ADAL" clId="{73678DCD-6742-1744-B40F-2587D28D4233}" dt="2025-01-21T14:25:16.504" v="3204"/>
          <ac:spMkLst>
            <pc:docMk/>
            <pc:sldMk cId="1221164505" sldId="287"/>
            <ac:spMk id="9" creationId="{151DF71A-52C3-B95B-585B-96EE2DE4B448}"/>
          </ac:spMkLst>
        </pc:spChg>
        <pc:spChg chg="add mod">
          <ac:chgData name="Wardle, Nicholas" userId="c52a6687-8685-4323-9ea4-6d311eb2eaf5" providerId="ADAL" clId="{73678DCD-6742-1744-B40F-2587D28D4233}" dt="2025-01-21T14:26:40.735" v="3226" actId="1076"/>
          <ac:spMkLst>
            <pc:docMk/>
            <pc:sldMk cId="1221164505" sldId="287"/>
            <ac:spMk id="13" creationId="{19287EB1-77BB-296E-4466-1C190AB9E076}"/>
          </ac:spMkLst>
        </pc:spChg>
        <pc:spChg chg="add mod">
          <ac:chgData name="Wardle, Nicholas" userId="c52a6687-8685-4323-9ea4-6d311eb2eaf5" providerId="ADAL" clId="{73678DCD-6742-1744-B40F-2587D28D4233}" dt="2025-01-21T14:37:01.412" v="3471" actId="20577"/>
          <ac:spMkLst>
            <pc:docMk/>
            <pc:sldMk cId="1221164505" sldId="287"/>
            <ac:spMk id="18" creationId="{9EC5B40E-5CF1-849D-F4FC-7A05E08A7183}"/>
          </ac:spMkLst>
        </pc:spChg>
        <pc:picChg chg="add del mod">
          <ac:chgData name="Wardle, Nicholas" userId="c52a6687-8685-4323-9ea4-6d311eb2eaf5" providerId="ADAL" clId="{73678DCD-6742-1744-B40F-2587D28D4233}" dt="2025-01-21T14:26:22.514" v="3217" actId="478"/>
          <ac:picMkLst>
            <pc:docMk/>
            <pc:sldMk cId="1221164505" sldId="287"/>
            <ac:picMk id="11" creationId="{8AB73A88-3F1B-387D-A94D-B36277AD707F}"/>
          </ac:picMkLst>
        </pc:picChg>
        <pc:picChg chg="add mod">
          <ac:chgData name="Wardle, Nicholas" userId="c52a6687-8685-4323-9ea4-6d311eb2eaf5" providerId="ADAL" clId="{73678DCD-6742-1744-B40F-2587D28D4233}" dt="2025-01-21T14:26:00.286" v="3213" actId="1076"/>
          <ac:picMkLst>
            <pc:docMk/>
            <pc:sldMk cId="1221164505" sldId="287"/>
            <ac:picMk id="12" creationId="{B00C9F53-2DB5-530E-A109-504C501B3F7A}"/>
          </ac:picMkLst>
        </pc:picChg>
        <pc:picChg chg="add mod">
          <ac:chgData name="Wardle, Nicholas" userId="c52a6687-8685-4323-9ea4-6d311eb2eaf5" providerId="ADAL" clId="{73678DCD-6742-1744-B40F-2587D28D4233}" dt="2025-01-21T14:26:26.349" v="3219" actId="1076"/>
          <ac:picMkLst>
            <pc:docMk/>
            <pc:sldMk cId="1221164505" sldId="287"/>
            <ac:picMk id="15" creationId="{7DFBE60B-CE08-8F67-E693-3A53E7F9EEF5}"/>
          </ac:picMkLst>
        </pc:picChg>
        <pc:picChg chg="add mod">
          <ac:chgData name="Wardle, Nicholas" userId="c52a6687-8685-4323-9ea4-6d311eb2eaf5" providerId="ADAL" clId="{73678DCD-6742-1744-B40F-2587D28D4233}" dt="2025-01-21T14:26:38.502" v="3225" actId="1076"/>
          <ac:picMkLst>
            <pc:docMk/>
            <pc:sldMk cId="1221164505" sldId="287"/>
            <ac:picMk id="17" creationId="{6CDA6D8A-B3F4-2B25-377C-DA73D0CC6249}"/>
          </ac:picMkLst>
        </pc:picChg>
      </pc:sldChg>
      <pc:sldChg chg="addSp delSp modSp add mod">
        <pc:chgData name="Wardle, Nicholas" userId="c52a6687-8685-4323-9ea4-6d311eb2eaf5" providerId="ADAL" clId="{73678DCD-6742-1744-B40F-2587D28D4233}" dt="2025-01-21T14:41:15.206" v="4196" actId="1076"/>
        <pc:sldMkLst>
          <pc:docMk/>
          <pc:sldMk cId="1321299752" sldId="288"/>
        </pc:sldMkLst>
        <pc:spChg chg="add mod">
          <ac:chgData name="Wardle, Nicholas" userId="c52a6687-8685-4323-9ea4-6d311eb2eaf5" providerId="ADAL" clId="{73678DCD-6742-1744-B40F-2587D28D4233}" dt="2025-01-21T14:41:15.206" v="4196" actId="1076"/>
          <ac:spMkLst>
            <pc:docMk/>
            <pc:sldMk cId="1321299752" sldId="288"/>
            <ac:spMk id="3" creationId="{E1ECF522-D732-B3D7-835A-B15777780B61}"/>
          </ac:spMkLst>
        </pc:spChg>
        <pc:spChg chg="mod">
          <ac:chgData name="Wardle, Nicholas" userId="c52a6687-8685-4323-9ea4-6d311eb2eaf5" providerId="ADAL" clId="{73678DCD-6742-1744-B40F-2587D28D4233}" dt="2025-01-21T14:37:18.189" v="3511" actId="20577"/>
          <ac:spMkLst>
            <pc:docMk/>
            <pc:sldMk cId="1321299752" sldId="288"/>
            <ac:spMk id="9" creationId="{31622529-F004-10E1-C700-0CDD83152B6B}"/>
          </ac:spMkLst>
        </pc:spChg>
        <pc:spChg chg="del">
          <ac:chgData name="Wardle, Nicholas" userId="c52a6687-8685-4323-9ea4-6d311eb2eaf5" providerId="ADAL" clId="{73678DCD-6742-1744-B40F-2587D28D4233}" dt="2025-01-21T14:37:13.830" v="3502" actId="478"/>
          <ac:spMkLst>
            <pc:docMk/>
            <pc:sldMk cId="1321299752" sldId="288"/>
            <ac:spMk id="13" creationId="{4D9EA4B1-BEF4-E0E1-940C-3498BA3AB467}"/>
          </ac:spMkLst>
        </pc:spChg>
        <pc:spChg chg="mod">
          <ac:chgData name="Wardle, Nicholas" userId="c52a6687-8685-4323-9ea4-6d311eb2eaf5" providerId="ADAL" clId="{73678DCD-6742-1744-B40F-2587D28D4233}" dt="2025-01-21T14:40:05.350" v="4173" actId="21"/>
          <ac:spMkLst>
            <pc:docMk/>
            <pc:sldMk cId="1321299752" sldId="288"/>
            <ac:spMk id="18" creationId="{27AD5538-97DA-0163-00BA-5D34F0445C32}"/>
          </ac:spMkLst>
        </pc:spChg>
        <pc:picChg chg="add mod">
          <ac:chgData name="Wardle, Nicholas" userId="c52a6687-8685-4323-9ea4-6d311eb2eaf5" providerId="ADAL" clId="{73678DCD-6742-1744-B40F-2587D28D4233}" dt="2025-01-21T14:41:12.727" v="4195" actId="1076"/>
          <ac:picMkLst>
            <pc:docMk/>
            <pc:sldMk cId="1321299752" sldId="288"/>
            <ac:picMk id="8" creationId="{02867A23-6CA0-2F00-DA72-881C1D3014CA}"/>
          </ac:picMkLst>
        </pc:picChg>
        <pc:picChg chg="add mod">
          <ac:chgData name="Wardle, Nicholas" userId="c52a6687-8685-4323-9ea4-6d311eb2eaf5" providerId="ADAL" clId="{73678DCD-6742-1744-B40F-2587D28D4233}" dt="2025-01-21T14:41:11.526" v="4194" actId="1076"/>
          <ac:picMkLst>
            <pc:docMk/>
            <pc:sldMk cId="1321299752" sldId="288"/>
            <ac:picMk id="11" creationId="{46F599CC-B467-0508-6A98-B048576BA04A}"/>
          </ac:picMkLst>
        </pc:picChg>
        <pc:picChg chg="del">
          <ac:chgData name="Wardle, Nicholas" userId="c52a6687-8685-4323-9ea4-6d311eb2eaf5" providerId="ADAL" clId="{73678DCD-6742-1744-B40F-2587D28D4233}" dt="2025-01-21T14:37:12.004" v="3499" actId="478"/>
          <ac:picMkLst>
            <pc:docMk/>
            <pc:sldMk cId="1321299752" sldId="288"/>
            <ac:picMk id="12" creationId="{78539C9F-58D8-94D9-3B23-1E14758788E5}"/>
          </ac:picMkLst>
        </pc:picChg>
        <pc:picChg chg="del">
          <ac:chgData name="Wardle, Nicholas" userId="c52a6687-8685-4323-9ea4-6d311eb2eaf5" providerId="ADAL" clId="{73678DCD-6742-1744-B40F-2587D28D4233}" dt="2025-01-21T14:37:12.528" v="3500" actId="478"/>
          <ac:picMkLst>
            <pc:docMk/>
            <pc:sldMk cId="1321299752" sldId="288"/>
            <ac:picMk id="15" creationId="{037C17ED-189E-2CC3-A6F9-D68FD1CBB851}"/>
          </ac:picMkLst>
        </pc:picChg>
        <pc:picChg chg="del">
          <ac:chgData name="Wardle, Nicholas" userId="c52a6687-8685-4323-9ea4-6d311eb2eaf5" providerId="ADAL" clId="{73678DCD-6742-1744-B40F-2587D28D4233}" dt="2025-01-21T14:37:13.053" v="3501" actId="478"/>
          <ac:picMkLst>
            <pc:docMk/>
            <pc:sldMk cId="1321299752" sldId="288"/>
            <ac:picMk id="17" creationId="{8BEDE735-F4B0-319F-871B-AE11890401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22/01/2025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22/01/2025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22/01/2025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/>
              <a:t>Week 3: Likelihoods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a single random variable X, it is easy to calculate the likelihood for a specific hypothesis H given the definition, </a:t>
            </a:r>
            <a:r>
              <a:rPr lang="en-US" err="1"/>
              <a:t>i.e</a:t>
            </a:r>
            <a:r>
              <a:rPr lang="en-US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"the value of the likelihood for the hypothesis H is the conditional probability of X given H".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F0360-738C-3164-6B17-6804C27B0C68}"/>
              </a:ext>
            </a:extLst>
          </p:cNvPr>
          <p:cNvSpPr txBox="1"/>
          <p:nvPr/>
        </p:nvSpPr>
        <p:spPr>
          <a:xfrm>
            <a:off x="325799" y="2677527"/>
            <a:ext cx="106767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Example</a:t>
            </a:r>
            <a:r>
              <a:rPr lang="en-US"/>
              <a:t>, if X is tossing a "head" on a coin and we choose a null hypothesis H</a:t>
            </a:r>
            <a:r>
              <a:rPr lang="en-US" baseline="-25000"/>
              <a:t>0 </a:t>
            </a:r>
            <a:r>
              <a:rPr lang="en-US"/>
              <a:t>as the hypothesis that the coin is fair, then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Suppose we make repeated trials of the random variable X. We can still calculate the likelihood since we know how to calculate the probability for </a:t>
            </a:r>
            <a:r>
              <a:rPr lang="en-US" b="1"/>
              <a:t>independent random variables </a:t>
            </a:r>
            <a:r>
              <a:rPr lang="en-US"/>
              <a:t>- it's just the product of the individual probabilities. </a:t>
            </a:r>
          </a:p>
          <a:p>
            <a:endParaRPr lang="en-US"/>
          </a:p>
          <a:p>
            <a:r>
              <a:rPr lang="en-US"/>
              <a:t>Let's say we toss the coin five times in a row and get the sequence (</a:t>
            </a:r>
            <a:r>
              <a:rPr lang="en-US" err="1"/>
              <a:t>h,t,t,h,t</a:t>
            </a:r>
            <a:r>
              <a:rPr lang="en-US"/>
              <a:t>)  (h= head, t= tail), then the likelihood for H</a:t>
            </a:r>
            <a:r>
              <a:rPr lang="en-US" baseline="-25000"/>
              <a:t>0</a:t>
            </a:r>
            <a:r>
              <a:rPr lang="en-US"/>
              <a:t> is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E31D8-658D-2EBA-A27E-9EC7DA9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93" y="3209006"/>
            <a:ext cx="4781187" cy="582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83879-6A2B-8A08-89BF-E2817454E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949" y="5538209"/>
            <a:ext cx="7772400" cy="4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720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803D7-01E7-21AA-B25C-12CEB5A15737}"/>
              </a:ext>
            </a:extLst>
          </p:cNvPr>
          <p:cNvSpPr txBox="1"/>
          <p:nvPr/>
        </p:nvSpPr>
        <p:spPr>
          <a:xfrm>
            <a:off x="487679" y="983958"/>
            <a:ext cx="8908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What if we </a:t>
            </a:r>
            <a:r>
              <a:rPr lang="en-US" err="1"/>
              <a:t>hypothesised</a:t>
            </a:r>
            <a:r>
              <a:rPr lang="en-US"/>
              <a:t> that the coin was unfair with P(h)=0.6 and P(t)=0.4 - let's call this hypothesis H</a:t>
            </a:r>
            <a:r>
              <a:rPr lang="en-US" baseline="-25000"/>
              <a:t>1</a:t>
            </a:r>
            <a:r>
              <a:rPr lang="en-US"/>
              <a:t>. The likelihood is now,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E264C-DFB1-35E8-CE43-635B67C12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23" y="1922164"/>
            <a:ext cx="7772400" cy="5665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0406A5-67C2-DC5F-812C-B8F5B9A82DD4}"/>
              </a:ext>
            </a:extLst>
          </p:cNvPr>
          <p:cNvSpPr txBox="1"/>
          <p:nvPr/>
        </p:nvSpPr>
        <p:spPr>
          <a:xfrm>
            <a:off x="487679" y="2844095"/>
            <a:ext cx="11122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We can see that the likelihood for H</a:t>
            </a:r>
            <a:r>
              <a:rPr lang="en-US" baseline="-25000"/>
              <a:t>0</a:t>
            </a:r>
            <a:r>
              <a:rPr lang="en-US"/>
              <a:t> is larger than for H</a:t>
            </a:r>
            <a:r>
              <a:rPr lang="en-US" baseline="-25000"/>
              <a:t>1 </a:t>
            </a:r>
            <a:r>
              <a:rPr lang="en-US"/>
              <a:t>. This comparison of likelihoods is a key concept in hypothesis testing. In fact, the likelihood alone is not what we will use, but rather the </a:t>
            </a:r>
            <a:r>
              <a:rPr lang="en-US" b="1"/>
              <a:t>ratio of likelihoods </a:t>
            </a:r>
            <a:r>
              <a:rPr lang="en-US"/>
              <a:t>that will be important. </a:t>
            </a:r>
          </a:p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66DFC5-0833-E6AB-DD87-8853CF9036CA}"/>
              </a:ext>
            </a:extLst>
          </p:cNvPr>
          <p:cNvSpPr txBox="1"/>
          <p:nvPr/>
        </p:nvSpPr>
        <p:spPr>
          <a:xfrm>
            <a:off x="2371897" y="4366059"/>
            <a:ext cx="372410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Extending this idea to L(H</a:t>
            </a:r>
            <a:r>
              <a:rPr lang="en-US" baseline="-25000"/>
              <a:t>p</a:t>
            </a:r>
            <a:r>
              <a:rPr lang="en-US"/>
              <a:t>) where p= probability for heads </a:t>
            </a:r>
          </a:p>
          <a:p>
            <a:endParaRPr lang="en-US" baseline="-25000"/>
          </a:p>
          <a:p>
            <a:r>
              <a:rPr lang="en-US"/>
              <a:t>This function is smooth even though we have a discrete random variable (more in Week 4 on this)</a:t>
            </a:r>
          </a:p>
        </p:txBody>
      </p:sp>
      <p:pic>
        <p:nvPicPr>
          <p:cNvPr id="26" name="Picture 25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73453FBE-8ADF-BCB5-EE2E-B01CACE9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03" y="3657542"/>
            <a:ext cx="3788436" cy="30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78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EF7F-7D74-62DD-EFC8-BFB14293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Log-likelihoods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BFF36-E629-42A8-3855-0F5B30DF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856A9-7E68-AC7D-8132-336C7A40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6D5BF-F7F9-AD41-D695-08544667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pic>
        <p:nvPicPr>
          <p:cNvPr id="8" name="Picture 7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89383494-054E-69C9-3DA4-E0546EF8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98" y="1522245"/>
            <a:ext cx="4499876" cy="3601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30405-3C64-A49E-2E7E-D121673C4172}"/>
              </a:ext>
            </a:extLst>
          </p:cNvPr>
          <p:cNvSpPr txBox="1"/>
          <p:nvPr/>
        </p:nvSpPr>
        <p:spPr>
          <a:xfrm>
            <a:off x="325800" y="810552"/>
            <a:ext cx="111944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We can also see from this example that likelihood values tend to be </a:t>
            </a:r>
            <a:r>
              <a:rPr lang="en-US" b="1"/>
              <a:t>extremely small</a:t>
            </a:r>
            <a:r>
              <a:rPr lang="en-US"/>
              <a:t> given we end up taking products over probability densities. It is much easier to work with the </a:t>
            </a:r>
            <a:r>
              <a:rPr lang="en-US" b="1"/>
              <a:t>log of the likelihood </a:t>
            </a:r>
            <a:r>
              <a:rPr lang="en-US"/>
              <a:t>so we typically do that instead. </a:t>
            </a:r>
          </a:p>
        </p:txBody>
      </p:sp>
      <p:pic>
        <p:nvPicPr>
          <p:cNvPr id="12" name="Picture 11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245C3A16-F093-7D83-C9C7-056878FCC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52" y="1522245"/>
            <a:ext cx="4431184" cy="360187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B63E8E1-1BCE-0E8D-BDD4-A3C38E14454A}"/>
              </a:ext>
            </a:extLst>
          </p:cNvPr>
          <p:cNvSpPr/>
          <p:nvPr/>
        </p:nvSpPr>
        <p:spPr>
          <a:xfrm>
            <a:off x="5932256" y="3036855"/>
            <a:ext cx="923637" cy="57265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85DFE-3A8E-4EF0-147C-3D4AAB8231DA}"/>
              </a:ext>
            </a:extLst>
          </p:cNvPr>
          <p:cNvSpPr txBox="1"/>
          <p:nvPr/>
        </p:nvSpPr>
        <p:spPr>
          <a:xfrm>
            <a:off x="325799" y="5193207"/>
            <a:ext cx="11194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 </a:t>
            </a:r>
            <a:r>
              <a:rPr lang="en-US" err="1"/>
              <a:t>scipy</a:t>
            </a:r>
            <a:r>
              <a:rPr lang="en-US"/>
              <a:t>, we can use the functions                   for discrete random variables and                    for continuous random variables 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5E767FA-05C4-1A70-E62E-0EFFDAF2E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09" y="5209691"/>
            <a:ext cx="762577" cy="30167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41948C22-F1E6-4B7E-EF06-0D181928E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33" y="5193207"/>
            <a:ext cx="762577" cy="3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61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62E4-BE81-E510-F696-2D2AE36A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Binary log-likelihood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A1BF0-E7AA-547F-E986-92FECC3BB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/>
              <a:t>Consider a binary random process, </a:t>
            </a:r>
            <a:r>
              <a:rPr lang="en-US" err="1"/>
              <a:t>eg</a:t>
            </a:r>
            <a:r>
              <a:rPr lang="en-US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sequence of heads or tails for a coin toss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sequence of cats and dogs in a random set of pet photographs.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random sequence of binary digits (0,1,1,0,0,0,1,...)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415A-5A73-0053-6550-0328D60D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BE4A-10FE-5606-6BA6-C5780CB3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632DF-9584-7162-DA99-19BF5B72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40F62-9B9E-E0FF-2BBA-F76899D79727}"/>
              </a:ext>
            </a:extLst>
          </p:cNvPr>
          <p:cNvSpPr txBox="1"/>
          <p:nvPr/>
        </p:nvSpPr>
        <p:spPr>
          <a:xfrm>
            <a:off x="325618" y="2664797"/>
            <a:ext cx="6537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Each outcome follows a Bernoulli distribution, if we assign one outcome as "</a:t>
            </a:r>
            <a:r>
              <a:rPr lang="en-US" sz="2000" b="1"/>
              <a:t>success</a:t>
            </a:r>
            <a:r>
              <a:rPr lang="en-US" sz="2000"/>
              <a:t>" and the other as a "</a:t>
            </a:r>
            <a:r>
              <a:rPr lang="en-US" sz="2000" b="1"/>
              <a:t>failure</a:t>
            </a:r>
            <a:r>
              <a:rPr lang="en-US" sz="2000"/>
              <a:t>".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D5AC9-B2CB-61E2-F6C4-FAC1CCDA48F3}"/>
              </a:ext>
            </a:extLst>
          </p:cNvPr>
          <p:cNvSpPr txBox="1"/>
          <p:nvPr/>
        </p:nvSpPr>
        <p:spPr>
          <a:xfrm>
            <a:off x="325618" y="406629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Let's assume the probability for  </a:t>
            </a:r>
            <a:r>
              <a:rPr lang="en-US" sz="2000" b="1"/>
              <a:t>success</a:t>
            </a:r>
            <a:r>
              <a:rPr lang="en-US" sz="2000"/>
              <a:t> (head, cat, 1, </a:t>
            </a:r>
            <a:r>
              <a:rPr lang="en-US" sz="2000" err="1"/>
              <a:t>etc</a:t>
            </a:r>
            <a:r>
              <a:rPr lang="en-US" sz="2000"/>
              <a:t>) is p and the probability for failure (tail, dog, 0, </a:t>
            </a:r>
            <a:r>
              <a:rPr lang="en-US" sz="2000" err="1"/>
              <a:t>etc</a:t>
            </a:r>
            <a:r>
              <a:rPr lang="en-US" sz="2000"/>
              <a:t>) is therefore (1-p) - </a:t>
            </a:r>
            <a:r>
              <a:rPr lang="en-US" sz="2000" err="1"/>
              <a:t>ie</a:t>
            </a:r>
            <a:r>
              <a:rPr lang="en-US" sz="2000"/>
              <a:t> this is our hypothesis H</a:t>
            </a:r>
            <a:r>
              <a:rPr lang="en-US" sz="2000" baseline="-25000"/>
              <a:t>p</a:t>
            </a:r>
            <a:endParaRPr lang="en-US" sz="2000"/>
          </a:p>
        </p:txBody>
      </p:sp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420E0994-7ECA-639C-ACB1-6F7461DB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6" y="3416969"/>
            <a:ext cx="3666837" cy="11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917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37282-93AF-0B3C-C63A-BC344E00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D64B-E9D0-74E7-06AA-EC7BAB35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C54C-7716-B98B-8EBE-E13B3878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3512C-86AA-1AFD-1668-6B92DF1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Example: Binary log-likelihood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BBC41-7215-3173-8139-10C38DD33DBE}"/>
              </a:ext>
            </a:extLst>
          </p:cNvPr>
          <p:cNvSpPr txBox="1"/>
          <p:nvPr/>
        </p:nvSpPr>
        <p:spPr>
          <a:xfrm>
            <a:off x="563419" y="10576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This probability can be concisely written as, 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38CF5B-3255-9519-7818-953DC2C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9" y="1703553"/>
            <a:ext cx="4158590" cy="1039648"/>
          </a:xfrm>
          <a:prstGeom prst="rect">
            <a:avLst/>
          </a:prstGeom>
        </p:spPr>
      </p:pic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AE18F220-D857-283B-7113-7A730CD7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68" y="1703553"/>
            <a:ext cx="3666837" cy="115715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415B077-E67C-C71B-1AE2-EB7185011BE3}"/>
              </a:ext>
            </a:extLst>
          </p:cNvPr>
          <p:cNvSpPr/>
          <p:nvPr/>
        </p:nvSpPr>
        <p:spPr>
          <a:xfrm>
            <a:off x="5828145" y="2115127"/>
            <a:ext cx="932873" cy="3971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610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37282-93AF-0B3C-C63A-BC344E00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D64B-E9D0-74E7-06AA-EC7BAB35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C54C-7716-B98B-8EBE-E13B38785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3512C-86AA-1AFD-1668-6B92DF17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Example: Binary log-likelihood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BBC41-7215-3173-8139-10C38DD33DBE}"/>
              </a:ext>
            </a:extLst>
          </p:cNvPr>
          <p:cNvSpPr txBox="1"/>
          <p:nvPr/>
        </p:nvSpPr>
        <p:spPr>
          <a:xfrm>
            <a:off x="563419" y="105762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This probability can be concisely written as, 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838CF5B-3255-9519-7818-953DC2C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9" y="1703553"/>
            <a:ext cx="4158590" cy="1039648"/>
          </a:xfrm>
          <a:prstGeom prst="rect">
            <a:avLst/>
          </a:prstGeom>
        </p:spPr>
      </p:pic>
      <p:pic>
        <p:nvPicPr>
          <p:cNvPr id="13" name="Picture 12" descr="A number and number symbols&#10;&#10;Description automatically generated with medium confidence">
            <a:extLst>
              <a:ext uri="{FF2B5EF4-FFF2-40B4-BE49-F238E27FC236}">
                <a16:creationId xmlns:a16="http://schemas.microsoft.com/office/drawing/2014/main" id="{AE18F220-D857-283B-7113-7A730CD7E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68" y="1703553"/>
            <a:ext cx="3666837" cy="115715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A415B077-E67C-C71B-1AE2-EB7185011BE3}"/>
              </a:ext>
            </a:extLst>
          </p:cNvPr>
          <p:cNvSpPr/>
          <p:nvPr/>
        </p:nvSpPr>
        <p:spPr>
          <a:xfrm>
            <a:off x="5828145" y="2115127"/>
            <a:ext cx="932873" cy="39716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42F0F-0313-900C-2DF6-539B6B6B7FC4}"/>
              </a:ext>
            </a:extLst>
          </p:cNvPr>
          <p:cNvSpPr txBox="1"/>
          <p:nvPr/>
        </p:nvSpPr>
        <p:spPr>
          <a:xfrm>
            <a:off x="563419" y="31949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likelihood for our sequence of events can now be written as,</a:t>
            </a:r>
          </a:p>
        </p:txBody>
      </p:sp>
      <p:pic>
        <p:nvPicPr>
          <p:cNvPr id="18" name="Picture 17" descr="A close-up of a number&#10;&#10;Description automatically generated">
            <a:extLst>
              <a:ext uri="{FF2B5EF4-FFF2-40B4-BE49-F238E27FC236}">
                <a16:creationId xmlns:a16="http://schemas.microsoft.com/office/drawing/2014/main" id="{0042C038-69F6-1BA9-C734-1ECA338EB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41" y="3809085"/>
            <a:ext cx="3975100" cy="1054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0593A7-4A72-26FE-C46C-0EC3B03B976E}"/>
              </a:ext>
            </a:extLst>
          </p:cNvPr>
          <p:cNvSpPr txBox="1"/>
          <p:nvPr/>
        </p:nvSpPr>
        <p:spPr>
          <a:xfrm>
            <a:off x="563419" y="4863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And so taking the log</a:t>
            </a:r>
          </a:p>
        </p:txBody>
      </p:sp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1C665C8-5C24-6FB8-80B8-E6CE254BA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1" y="5154447"/>
            <a:ext cx="63881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9A9B24-6B0B-BC90-D26F-0235748885FF}"/>
              </a:ext>
            </a:extLst>
          </p:cNvPr>
          <p:cNvSpPr txBox="1"/>
          <p:nvPr/>
        </p:nvSpPr>
        <p:spPr>
          <a:xfrm>
            <a:off x="9469500" y="5154447"/>
            <a:ext cx="2697018" cy="11453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In ML, this is known as the “</a:t>
            </a:r>
            <a:r>
              <a:rPr lang="en-US" sz="1600" b="1">
                <a:solidFill>
                  <a:schemeClr val="tx1"/>
                </a:solidFill>
              </a:rPr>
              <a:t>Binary Cross-Entropy</a:t>
            </a:r>
            <a:r>
              <a:rPr lang="en-US" sz="1600">
                <a:solidFill>
                  <a:schemeClr val="tx1"/>
                </a:solidFill>
              </a:rPr>
              <a:t>” loss</a:t>
            </a:r>
          </a:p>
        </p:txBody>
      </p:sp>
    </p:spTree>
    <p:extLst>
      <p:ext uri="{BB962C8B-B14F-4D97-AF65-F5344CB8AC3E}">
        <p14:creationId xmlns:p14="http://schemas.microsoft.com/office/powerpoint/2010/main" val="15148966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CCA1-4B5F-7455-DBD6-3D30E612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Gaussian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38931-F22D-8399-582E-54C8CA20B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Suppose we have a random variable X that is distributed according to a Gaussian distribution with mean </a:t>
            </a:r>
            <a:r>
              <a:rPr lang="el-GR"/>
              <a:t>μ </a:t>
            </a:r>
            <a:r>
              <a:rPr lang="en-US"/>
              <a:t>and standard deviation </a:t>
            </a:r>
            <a:r>
              <a:rPr lang="el-GR"/>
              <a:t>σ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likelihood for a measured value of X will be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0DD1-6D86-B0F4-E5BC-DF191F71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1F27F-8C9F-5BA9-FA57-C9102CB8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6E382-4BD4-6DD8-817E-2F23A6C7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pic>
        <p:nvPicPr>
          <p:cNvPr id="9" name="Picture 8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35ED25DA-EE63-B287-AE5B-DE7A4328D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72" y="1926938"/>
            <a:ext cx="5638800" cy="1397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DDB2EB-AD49-B827-F482-B6EDEEF92B09}"/>
              </a:ext>
            </a:extLst>
          </p:cNvPr>
          <p:cNvSpPr txBox="1"/>
          <p:nvPr/>
        </p:nvSpPr>
        <p:spPr>
          <a:xfrm>
            <a:off x="325437" y="3751203"/>
            <a:ext cx="746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For a set of </a:t>
            </a:r>
            <a:r>
              <a:rPr lang="en-US" sz="2000" b="1"/>
              <a:t>independent</a:t>
            </a:r>
            <a:r>
              <a:rPr lang="en-US" sz="2000"/>
              <a:t> random variables X</a:t>
            </a:r>
            <a:r>
              <a:rPr lang="en-US" sz="2000" baseline="-25000"/>
              <a:t>i</a:t>
            </a:r>
            <a:r>
              <a:rPr lang="en-US" sz="2000"/>
              <a:t> each distributed as a Gaussian with mean </a:t>
            </a:r>
            <a:r>
              <a:rPr lang="el-GR" sz="2000"/>
              <a:t>μ</a:t>
            </a:r>
            <a:r>
              <a:rPr lang="en-GB" sz="2000" baseline="-25000" err="1"/>
              <a:t>i</a:t>
            </a:r>
            <a:r>
              <a:rPr lang="en-US" sz="2000"/>
              <a:t> and standard deviation </a:t>
            </a:r>
            <a:r>
              <a:rPr lang="el-GR" sz="2000"/>
              <a:t>σ</a:t>
            </a:r>
            <a:r>
              <a:rPr lang="en-GB" sz="2000" baseline="-25000" err="1"/>
              <a:t>i</a:t>
            </a:r>
            <a:r>
              <a:rPr lang="en-US" sz="2000"/>
              <a:t> we have </a:t>
            </a:r>
          </a:p>
        </p:txBody>
      </p:sp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4FFF091-8DF6-6D29-D309-84A827DCB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4591691"/>
            <a:ext cx="6324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40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th equation with square and square symbols&#10;&#10;Description automatically generated">
            <a:extLst>
              <a:ext uri="{FF2B5EF4-FFF2-40B4-BE49-F238E27FC236}">
                <a16:creationId xmlns:a16="http://schemas.microsoft.com/office/drawing/2014/main" id="{182B0554-4B4C-0431-76C9-FC3A0CBA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9" y="3393950"/>
            <a:ext cx="9199608" cy="1831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FCCA1-4B5F-7455-DBD6-3D30E612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Gaussian likelihood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60DD1-6D86-B0F4-E5BC-DF191F71D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1F27F-8C9F-5BA9-FA57-C9102CB8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6E382-4BD4-6DD8-817E-2F23A6C7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pic>
        <p:nvPicPr>
          <p:cNvPr id="11" name="Picture 10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062A47B-F230-7D20-5141-3EC9E0F43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946" y="1577038"/>
            <a:ext cx="6324600" cy="15748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A5878B7-0557-3879-6D7A-2A8A8EC5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99" y="3066314"/>
            <a:ext cx="8651945" cy="1936123"/>
          </a:xfrm>
        </p:spPr>
        <p:txBody>
          <a:bodyPr/>
          <a:lstStyle/>
          <a:p>
            <a:r>
              <a:rPr lang="en-US"/>
              <a:t>Taking the log, we find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A0D26-939A-E3A9-A506-3D4EE961779D}"/>
              </a:ext>
            </a:extLst>
          </p:cNvPr>
          <p:cNvSpPr/>
          <p:nvPr/>
        </p:nvSpPr>
        <p:spPr>
          <a:xfrm>
            <a:off x="8719127" y="3513161"/>
            <a:ext cx="2235200" cy="1456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A088E-0367-1872-A62B-10AA60E5F203}"/>
              </a:ext>
            </a:extLst>
          </p:cNvPr>
          <p:cNvSpPr txBox="1"/>
          <p:nvPr/>
        </p:nvSpPr>
        <p:spPr>
          <a:xfrm>
            <a:off x="7148946" y="5553182"/>
            <a:ext cx="3962400" cy="4156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>
                <a:solidFill>
                  <a:schemeClr val="tx1"/>
                </a:solidFill>
              </a:rPr>
              <a:t>This term should be familiar to you …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FE5F4-83AF-3014-8576-C26575B14A5A}"/>
              </a:ext>
            </a:extLst>
          </p:cNvPr>
          <p:cNvSpPr txBox="1"/>
          <p:nvPr/>
        </p:nvSpPr>
        <p:spPr>
          <a:xfrm>
            <a:off x="325799" y="1069206"/>
            <a:ext cx="746045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For a set of </a:t>
            </a:r>
            <a:r>
              <a:rPr lang="en-US" sz="2000" b="1"/>
              <a:t>independent</a:t>
            </a:r>
            <a:r>
              <a:rPr lang="en-US" sz="2000"/>
              <a:t> random variables X</a:t>
            </a:r>
            <a:r>
              <a:rPr lang="en-US" sz="2000" baseline="-25000"/>
              <a:t>i</a:t>
            </a:r>
            <a:r>
              <a:rPr lang="en-US" sz="2000"/>
              <a:t> each distributed as a Gaussian with mean </a:t>
            </a:r>
            <a:r>
              <a:rPr lang="el-GR" sz="2000"/>
              <a:t>μ</a:t>
            </a:r>
            <a:r>
              <a:rPr lang="en-GB" sz="2000" baseline="-25000" err="1"/>
              <a:t>i</a:t>
            </a:r>
            <a:r>
              <a:rPr lang="en-US" sz="2000"/>
              <a:t> and standard deviation </a:t>
            </a:r>
            <a:r>
              <a:rPr lang="el-GR" sz="2000"/>
              <a:t>σ</a:t>
            </a:r>
            <a:r>
              <a:rPr lang="en-GB" sz="2000" baseline="-25000" err="1"/>
              <a:t>i</a:t>
            </a:r>
            <a:r>
              <a:rPr lang="en-US" sz="2000"/>
              <a:t> we have </a:t>
            </a:r>
          </a:p>
        </p:txBody>
      </p:sp>
    </p:spTree>
    <p:extLst>
      <p:ext uri="{BB962C8B-B14F-4D97-AF65-F5344CB8AC3E}">
        <p14:creationId xmlns:p14="http://schemas.microsoft.com/office/powerpoint/2010/main" val="20682597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ED09-B85D-9AD5-B8F9-147301201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92274-EB5A-D423-BC2F-443DEDD9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8E9E-5806-E663-1CE6-657F8A11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8F7F29-1F66-1654-2C47-5D2E4DF5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89788-2968-CFE9-A08E-982BBFF5ACF8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For </a:t>
            </a:r>
            <a:r>
              <a:rPr lang="en-US" sz="2000" b="1">
                <a:solidFill>
                  <a:schemeClr val="tx1"/>
                </a:solidFill>
              </a:rPr>
              <a:t>large</a:t>
            </a:r>
            <a:r>
              <a:rPr lang="en-US" sz="200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>
                <a:solidFill>
                  <a:schemeClr val="tx1"/>
                </a:solidFill>
              </a:rPr>
              <a:t>Binned</a:t>
            </a:r>
            <a:r>
              <a:rPr lang="en-US" sz="200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Each bin (</a:t>
            </a:r>
            <a:r>
              <a:rPr lang="en-US" sz="2000" err="1">
                <a:solidFill>
                  <a:schemeClr val="tx1"/>
                </a:solidFill>
              </a:rPr>
              <a:t>i</a:t>
            </a:r>
            <a:r>
              <a:rPr lang="en-US" sz="200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94F61-1A0A-F7A0-07BB-52FE87C2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943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675C0-9A89-7354-9DBC-E232A027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ew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14A92096-A780-2AC2-326F-9B2CDE4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00" y="2968707"/>
            <a:ext cx="2476500" cy="939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CE04-7137-C3E1-C8FD-A01B0282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D39A-FF3B-2C6E-225B-91D2E565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7A037-B666-61BB-F8C0-FD67C133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47FE78-F817-8E46-2994-EC5598EA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8BA37-B921-B40B-2F4C-40F1D7F232A9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For </a:t>
            </a:r>
            <a:r>
              <a:rPr lang="en-US" sz="2000" b="1">
                <a:solidFill>
                  <a:schemeClr val="tx1"/>
                </a:solidFill>
              </a:rPr>
              <a:t>large</a:t>
            </a:r>
            <a:r>
              <a:rPr lang="en-US" sz="200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>
                <a:solidFill>
                  <a:schemeClr val="tx1"/>
                </a:solidFill>
              </a:rPr>
              <a:t>Binned</a:t>
            </a:r>
            <a:r>
              <a:rPr lang="en-US" sz="200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Each bin (</a:t>
            </a:r>
            <a:r>
              <a:rPr lang="en-US" sz="2000" err="1">
                <a:solidFill>
                  <a:schemeClr val="tx1"/>
                </a:solidFill>
              </a:rPr>
              <a:t>i</a:t>
            </a:r>
            <a:r>
              <a:rPr lang="en-US" sz="200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                                                where [x</a:t>
            </a:r>
            <a:r>
              <a:rPr lang="en-US" sz="2000" baseline="-25000">
                <a:solidFill>
                  <a:schemeClr val="tx1"/>
                </a:solidFill>
              </a:rPr>
              <a:t>a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err="1">
                <a:solidFill>
                  <a:schemeClr val="tx1"/>
                </a:solidFill>
              </a:rPr>
              <a:t>x</a:t>
            </a:r>
            <a:r>
              <a:rPr lang="en-US" sz="2000" baseline="-25000" err="1">
                <a:solidFill>
                  <a:schemeClr val="tx1"/>
                </a:solidFill>
              </a:rPr>
              <a:t>b</a:t>
            </a:r>
            <a:r>
              <a:rPr lang="en-US" sz="2000">
                <a:solidFill>
                  <a:schemeClr val="tx1"/>
                </a:solidFill>
              </a:rPr>
              <a:t>] defines </a:t>
            </a:r>
          </a:p>
          <a:p>
            <a:pPr lvl="1">
              <a:lnSpc>
                <a:spcPct val="105000"/>
              </a:lnSpc>
            </a:pPr>
            <a:r>
              <a:rPr lang="en-US" sz="2000"/>
              <a:t>	</a:t>
            </a:r>
          </a:p>
          <a:p>
            <a:pPr lvl="1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	the </a:t>
            </a:r>
            <a:r>
              <a:rPr lang="en-US" sz="2000"/>
              <a:t>bin-boundaries</a:t>
            </a: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k</a:t>
            </a:r>
            <a:r>
              <a:rPr lang="en-US" sz="2000" baseline="-2500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= the number of events landing in the bin  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ym typeface="Wingdings" pitchFamily="2" charset="2"/>
            </a:endParaRPr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76C123-BDEE-6286-B4CB-9F5421CA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BD0B363D-9028-8305-916E-C5444BBA8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69" y="2370871"/>
            <a:ext cx="4769164" cy="389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018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 Testing (recap)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8FE2A-CE3C-34B5-4D20-C6651A6253AB}"/>
              </a:ext>
            </a:extLst>
          </p:cNvPr>
          <p:cNvSpPr txBox="1"/>
          <p:nvPr/>
        </p:nvSpPr>
        <p:spPr>
          <a:xfrm>
            <a:off x="429322" y="1034149"/>
            <a:ext cx="529174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Last week, we discussed the concept of </a:t>
            </a:r>
            <a:r>
              <a:rPr lang="en-US" b="1"/>
              <a:t>Hypothesis testing </a:t>
            </a:r>
          </a:p>
          <a:p>
            <a:endParaRPr lang="en-US" b="1"/>
          </a:p>
          <a:p>
            <a:r>
              <a:rPr lang="en-US"/>
              <a:t>We introduced the null (H</a:t>
            </a:r>
            <a:r>
              <a:rPr lang="en-US" baseline="-25000"/>
              <a:t>0</a:t>
            </a:r>
            <a:r>
              <a:rPr lang="en-US"/>
              <a:t>) and alternate (H</a:t>
            </a:r>
            <a:r>
              <a:rPr lang="en-US" baseline="-25000"/>
              <a:t>1</a:t>
            </a:r>
            <a:r>
              <a:rPr lang="en-US"/>
              <a:t>) hypotheses and how we can use the data to test compatibility of a hypothesis with experimentation</a:t>
            </a:r>
          </a:p>
          <a:p>
            <a:endParaRPr lang="en-US"/>
          </a:p>
          <a:p>
            <a:r>
              <a:rPr lang="en-US"/>
              <a:t>We introduced two key quantities needed to construct a hypothesis test </a:t>
            </a:r>
          </a:p>
          <a:p>
            <a:endParaRPr lang="en-US"/>
          </a:p>
          <a:p>
            <a:r>
              <a:rPr lang="en-US"/>
              <a:t>The Type-1 error rate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The power  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234DE-8BD6-1EA1-3A17-27A38987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38" y="1809571"/>
            <a:ext cx="2962995" cy="296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59F65-4B6F-2CC5-1838-F05FF58C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35" y="2145804"/>
            <a:ext cx="2348782" cy="23487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6E0D5-F508-211B-508E-4767A554462A}"/>
              </a:ext>
            </a:extLst>
          </p:cNvPr>
          <p:cNvCxnSpPr>
            <a:cxnSpLocks/>
          </p:cNvCxnSpPr>
          <p:nvPr/>
        </p:nvCxnSpPr>
        <p:spPr>
          <a:xfrm>
            <a:off x="9095989" y="3303025"/>
            <a:ext cx="792088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5C2607-1E6F-063B-5E0D-1EE4D164A14B}"/>
              </a:ext>
            </a:extLst>
          </p:cNvPr>
          <p:cNvSpPr txBox="1"/>
          <p:nvPr/>
        </p:nvSpPr>
        <p:spPr>
          <a:xfrm>
            <a:off x="7872762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H</a:t>
            </a:r>
            <a:r>
              <a:rPr lang="en-US" sz="1600" baseline="-2500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BBA87-E581-EACA-4E86-F436D7DE8AC1}"/>
              </a:ext>
            </a:extLst>
          </p:cNvPr>
          <p:cNvSpPr txBox="1"/>
          <p:nvPr/>
        </p:nvSpPr>
        <p:spPr>
          <a:xfrm>
            <a:off x="10641349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072696-BCB9-6D26-1DBA-586884835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16785" y="1673875"/>
            <a:ext cx="2507629" cy="27507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6E749-F558-7857-033A-7CF01DF226C0}"/>
              </a:ext>
            </a:extLst>
          </p:cNvPr>
          <p:cNvSpPr txBox="1"/>
          <p:nvPr/>
        </p:nvSpPr>
        <p:spPr>
          <a:xfrm>
            <a:off x="7277653" y="3805764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H</a:t>
            </a:r>
            <a:r>
              <a:rPr lang="en-US" sz="1600" baseline="-25000"/>
              <a:t>1</a:t>
            </a:r>
            <a:endParaRPr lang="en-US" sz="1600" baseline="-250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66DB34-339B-1D37-4E38-BECF2960E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61" y="4224773"/>
            <a:ext cx="2291785" cy="737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D715BC-783B-81C2-A3CF-F947A9A3A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981" y="5289062"/>
            <a:ext cx="2669676" cy="69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191AEC-D67A-9932-E3A4-85C1F4A19450}"/>
              </a:ext>
            </a:extLst>
          </p:cNvPr>
          <p:cNvSpPr txBox="1"/>
          <p:nvPr/>
        </p:nvSpPr>
        <p:spPr>
          <a:xfrm>
            <a:off x="7525013" y="1995058"/>
            <a:ext cx="971044" cy="6311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b="1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5FD7E-C9B0-14AA-A4F1-E66DB763C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ew mathematical equations&#10;&#10;Description automatically generated with medium confidence">
            <a:extLst>
              <a:ext uri="{FF2B5EF4-FFF2-40B4-BE49-F238E27FC236}">
                <a16:creationId xmlns:a16="http://schemas.microsoft.com/office/drawing/2014/main" id="{3F4EC72A-FE53-CDC4-FF11-1C3E4468F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00" y="2968707"/>
            <a:ext cx="2476500" cy="939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566FC-C40B-6C2C-61C5-0C2F27F0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EAAF-72AF-1267-9F68-4854917E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C62D-F161-D96B-F5D4-82849FC8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3D2111-581D-865C-EFCE-2CB72A2B3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Binned Likelihoods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B67458-034C-F420-F6ED-2D1FB83BAC2F}"/>
              </a:ext>
            </a:extLst>
          </p:cNvPr>
          <p:cNvSpPr txBox="1"/>
          <p:nvPr/>
        </p:nvSpPr>
        <p:spPr>
          <a:xfrm>
            <a:off x="457203" y="1025912"/>
            <a:ext cx="10181063" cy="38917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For </a:t>
            </a:r>
            <a:r>
              <a:rPr lang="en-US" sz="2000" b="1">
                <a:solidFill>
                  <a:schemeClr val="tx1"/>
                </a:solidFill>
              </a:rPr>
              <a:t>large</a:t>
            </a:r>
            <a:r>
              <a:rPr lang="en-US" sz="2000">
                <a:solidFill>
                  <a:schemeClr val="tx1"/>
                </a:solidFill>
              </a:rPr>
              <a:t> datasets, it is often computationally more efficient to use </a:t>
            </a:r>
            <a:r>
              <a:rPr lang="en-US" sz="2000" b="1">
                <a:solidFill>
                  <a:schemeClr val="tx1"/>
                </a:solidFill>
              </a:rPr>
              <a:t>Binned</a:t>
            </a:r>
            <a:r>
              <a:rPr lang="en-US" sz="2000">
                <a:solidFill>
                  <a:schemeClr val="tx1"/>
                </a:solidFill>
              </a:rPr>
              <a:t> likelihoods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Each bin (</a:t>
            </a:r>
            <a:r>
              <a:rPr lang="en-US" sz="2000" err="1">
                <a:solidFill>
                  <a:schemeClr val="tx1"/>
                </a:solidFill>
              </a:rPr>
              <a:t>i</a:t>
            </a:r>
            <a:r>
              <a:rPr lang="en-US" sz="2000">
                <a:solidFill>
                  <a:schemeClr val="tx1"/>
                </a:solidFill>
              </a:rPr>
              <a:t>) can be considered as a Poisson random variable </a:t>
            </a: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/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                                                where [x</a:t>
            </a:r>
            <a:r>
              <a:rPr lang="en-US" sz="2000" baseline="-25000">
                <a:solidFill>
                  <a:schemeClr val="tx1"/>
                </a:solidFill>
              </a:rPr>
              <a:t>a</a:t>
            </a:r>
            <a:r>
              <a:rPr lang="en-US" sz="2000">
                <a:solidFill>
                  <a:schemeClr val="tx1"/>
                </a:solidFill>
              </a:rPr>
              <a:t>, </a:t>
            </a:r>
            <a:r>
              <a:rPr lang="en-US" sz="2000" err="1">
                <a:solidFill>
                  <a:schemeClr val="tx1"/>
                </a:solidFill>
              </a:rPr>
              <a:t>x</a:t>
            </a:r>
            <a:r>
              <a:rPr lang="en-US" sz="2000" baseline="-25000" err="1">
                <a:solidFill>
                  <a:schemeClr val="tx1"/>
                </a:solidFill>
              </a:rPr>
              <a:t>b</a:t>
            </a:r>
            <a:r>
              <a:rPr lang="en-US" sz="2000">
                <a:solidFill>
                  <a:schemeClr val="tx1"/>
                </a:solidFill>
              </a:rPr>
              <a:t>] defines </a:t>
            </a:r>
          </a:p>
          <a:p>
            <a:pPr lvl="1">
              <a:lnSpc>
                <a:spcPct val="105000"/>
              </a:lnSpc>
            </a:pPr>
            <a:r>
              <a:rPr lang="en-US" sz="2000"/>
              <a:t>	</a:t>
            </a:r>
          </a:p>
          <a:p>
            <a:pPr lvl="1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	the </a:t>
            </a:r>
            <a:r>
              <a:rPr lang="en-US" sz="2000"/>
              <a:t>bin-boundaries</a:t>
            </a: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k</a:t>
            </a:r>
            <a:r>
              <a:rPr lang="en-US" sz="2000" baseline="-25000">
                <a:solidFill>
                  <a:schemeClr val="tx1"/>
                </a:solidFill>
              </a:rPr>
              <a:t> </a:t>
            </a:r>
            <a:r>
              <a:rPr lang="en-US" sz="2000">
                <a:solidFill>
                  <a:schemeClr val="tx1"/>
                </a:solidFill>
              </a:rPr>
              <a:t>= the number of events landing in the bin  </a:t>
            </a:r>
          </a:p>
          <a:p>
            <a:pPr marL="800077" lvl="1" indent="-342900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lvl="1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Note that </a:t>
            </a:r>
          </a:p>
          <a:p>
            <a:pPr lvl="1">
              <a:lnSpc>
                <a:spcPct val="105000"/>
              </a:lnSpc>
            </a:pPr>
            <a:endParaRPr lang="en-US" sz="2000">
              <a:sym typeface="Wingdings" pitchFamily="2" charset="2"/>
            </a:endParaRPr>
          </a:p>
          <a:p>
            <a:pPr lvl="1">
              <a:lnSpc>
                <a:spcPct val="105000"/>
              </a:lnSpc>
            </a:pPr>
            <a:r>
              <a:rPr lang="en-US" sz="2000">
                <a:sym typeface="Wingdings" pitchFamily="2" charset="2"/>
              </a:rPr>
              <a:t> In </a:t>
            </a:r>
            <a:r>
              <a:rPr lang="en-US" sz="2000" err="1">
                <a:sym typeface="Wingdings" pitchFamily="2" charset="2"/>
              </a:rPr>
              <a:t>scipy</a:t>
            </a:r>
            <a:r>
              <a:rPr lang="en-US" sz="2000">
                <a:sym typeface="Wingdings" pitchFamily="2" charset="2"/>
              </a:rPr>
              <a:t> for example … </a:t>
            </a: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lvl="1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F77A4-5FAC-EB6C-9886-53DD8416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41" y="1761274"/>
            <a:ext cx="3225800" cy="1016000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61244786-1EC0-EBC1-D73D-8430F5C09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69" y="2370871"/>
            <a:ext cx="4769164" cy="3891777"/>
          </a:xfrm>
          <a:prstGeom prst="rect">
            <a:avLst/>
          </a:prstGeom>
        </p:spPr>
      </p:pic>
      <p:pic>
        <p:nvPicPr>
          <p:cNvPr id="11" name="Picture 10" descr="A white rectangular object with red text&#10;&#10;Description automatically generated">
            <a:extLst>
              <a:ext uri="{FF2B5EF4-FFF2-40B4-BE49-F238E27FC236}">
                <a16:creationId xmlns:a16="http://schemas.microsoft.com/office/drawing/2014/main" id="{45A5F8E0-A850-3A60-021D-DF420DF5D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93" y="5678007"/>
            <a:ext cx="37973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6BA7A8-A038-32C0-EF34-5A75562F2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5832" y="5022501"/>
            <a:ext cx="3343817" cy="65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940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FC3-DF99-3D8A-F1E0-5DD1D748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C58AE-56A8-A649-B9D5-C26677E6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3AE54-F93B-F34B-CA16-DCB24A233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CDAA-CBCE-DE3C-B1A1-1D1E014A0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B8DFD-BDB2-E5D9-7931-FF7473F34C1A}"/>
              </a:ext>
            </a:extLst>
          </p:cNvPr>
          <p:cNvSpPr txBox="1"/>
          <p:nvPr/>
        </p:nvSpPr>
        <p:spPr>
          <a:xfrm>
            <a:off x="557561" y="914400"/>
            <a:ext cx="10326029" cy="488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Returning to our topic of hypothesis testing, how can we use the likelihood?</a:t>
            </a:r>
          </a:p>
          <a:p>
            <a:pPr algn="l">
              <a:lnSpc>
                <a:spcPct val="105000"/>
              </a:lnSpc>
            </a:pPr>
            <a:r>
              <a:rPr lang="en-US" sz="2000"/>
              <a:t>Remember that we defined the Type-I error and power as</a:t>
            </a:r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r>
              <a:rPr lang="en-US" sz="2000"/>
              <a:t>Where “c” is the </a:t>
            </a:r>
            <a:r>
              <a:rPr lang="en-US" sz="2000" b="1"/>
              <a:t>critical region</a:t>
            </a:r>
          </a:p>
          <a:p>
            <a:pPr algn="l">
              <a:lnSpc>
                <a:spcPct val="105000"/>
              </a:lnSpc>
            </a:pPr>
            <a:endParaRPr lang="en-US" sz="2000" b="1"/>
          </a:p>
          <a:p>
            <a:pPr algn="l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28D48B-FDCF-9A3D-BDD0-0C9E93AD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02" y="1634466"/>
            <a:ext cx="2291785" cy="73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5445D2-0D4B-3C72-7350-4E07BA036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58" y="1679298"/>
            <a:ext cx="2669676" cy="692448"/>
          </a:xfrm>
          <a:prstGeom prst="rect">
            <a:avLst/>
          </a:prstGeom>
        </p:spPr>
      </p:pic>
      <p:pic>
        <p:nvPicPr>
          <p:cNvPr id="23" name="Picture 22" descr="A diagram of a function&#10;&#10;Description automatically generated">
            <a:extLst>
              <a:ext uri="{FF2B5EF4-FFF2-40B4-BE49-F238E27FC236}">
                <a16:creationId xmlns:a16="http://schemas.microsoft.com/office/drawing/2014/main" id="{F255A855-775F-D142-E763-A64C4EA20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12" y="2390659"/>
            <a:ext cx="3524048" cy="369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0764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D95B-7398-F72E-C7E8-75531E63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7FE95-E9B5-BB65-7D53-364D559D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C6FC2-9532-599E-9B0F-E76F000B4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ADC67-7E91-D1FE-A70E-1213B0CD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C3D8B-976B-0AEC-0D2F-BDE9BD8A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A499C-247D-6B03-D532-AD2A1CD5597D}"/>
              </a:ext>
            </a:extLst>
          </p:cNvPr>
          <p:cNvSpPr txBox="1"/>
          <p:nvPr/>
        </p:nvSpPr>
        <p:spPr>
          <a:xfrm>
            <a:off x="557561" y="914400"/>
            <a:ext cx="10326029" cy="4884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Returning to our topic of hypothesis testing, how can we use the likelihood?</a:t>
            </a:r>
          </a:p>
          <a:p>
            <a:pPr algn="l">
              <a:lnSpc>
                <a:spcPct val="105000"/>
              </a:lnSpc>
            </a:pPr>
            <a:r>
              <a:rPr lang="en-US" sz="2000"/>
              <a:t>Remember that we defined the Type-I error and power as</a:t>
            </a:r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r>
              <a:rPr lang="en-US" sz="2000"/>
              <a:t>Where “c” is the </a:t>
            </a:r>
            <a:r>
              <a:rPr lang="en-US" sz="2000" b="1"/>
              <a:t>critical region</a:t>
            </a:r>
          </a:p>
          <a:p>
            <a:pPr algn="l">
              <a:lnSpc>
                <a:spcPct val="105000"/>
              </a:lnSpc>
            </a:pPr>
            <a:endParaRPr lang="en-US" sz="2000" b="1"/>
          </a:p>
          <a:p>
            <a:pPr algn="l">
              <a:lnSpc>
                <a:spcPct val="105000"/>
              </a:lnSpc>
            </a:pPr>
            <a:r>
              <a:rPr lang="en-US" sz="2000"/>
              <a:t>There must be an equivalent region c’ in our </a:t>
            </a:r>
          </a:p>
          <a:p>
            <a:pPr algn="l">
              <a:lnSpc>
                <a:spcPct val="105000"/>
              </a:lnSpc>
            </a:pPr>
            <a:r>
              <a:rPr lang="en-US" sz="2000" b="1"/>
              <a:t>observable</a:t>
            </a:r>
            <a:r>
              <a:rPr lang="en-US" sz="2000"/>
              <a:t> (X) space so that</a:t>
            </a:r>
          </a:p>
          <a:p>
            <a:pPr algn="l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US" sz="200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and </a:t>
            </a:r>
          </a:p>
        </p:txBody>
      </p:sp>
      <p:pic>
        <p:nvPicPr>
          <p:cNvPr id="15" name="Picture 14" descr="A diagram of a graph&#10;&#10;Description automatically generated">
            <a:extLst>
              <a:ext uri="{FF2B5EF4-FFF2-40B4-BE49-F238E27FC236}">
                <a16:creationId xmlns:a16="http://schemas.microsoft.com/office/drawing/2014/main" id="{74F4A8F0-4D30-1567-BDB5-6CA5EC072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513924"/>
            <a:ext cx="5639884" cy="34794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E9AA2A-5761-41D0-7E48-02B1A8E2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002" y="1634466"/>
            <a:ext cx="2291785" cy="73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A0F24-D92F-1749-B487-07699409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458" y="1679298"/>
            <a:ext cx="2669676" cy="692448"/>
          </a:xfrm>
          <a:prstGeom prst="rect">
            <a:avLst/>
          </a:prstGeom>
        </p:spPr>
      </p:pic>
      <p:pic>
        <p:nvPicPr>
          <p:cNvPr id="19" name="Picture 18" descr="A close-up of a math formula&#10;&#10;Description automatically generated">
            <a:extLst>
              <a:ext uri="{FF2B5EF4-FFF2-40B4-BE49-F238E27FC236}">
                <a16:creationId xmlns:a16="http://schemas.microsoft.com/office/drawing/2014/main" id="{347D4D6B-8032-4D9D-92BD-098FFE838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994" y="4079855"/>
            <a:ext cx="2501900" cy="812800"/>
          </a:xfrm>
          <a:prstGeom prst="rect">
            <a:avLst/>
          </a:prstGeom>
        </p:spPr>
      </p:pic>
      <p:pic>
        <p:nvPicPr>
          <p:cNvPr id="21" name="Picture 20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A660F863-0CD4-D9BA-C3C1-9209F439F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01" y="5105400"/>
            <a:ext cx="30226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869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29D9E-F27A-99C8-F058-85D94CB17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064C6-5779-153A-8FA4-A87F6808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4F78-CFEB-10F9-E5B5-DB9C4B432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5A917-01E1-161E-2C25-9177CB92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A087-A246-FDDB-7FC2-1127A91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412EA-7E21-03B5-7E88-948847126259}"/>
              </a:ext>
            </a:extLst>
          </p:cNvPr>
          <p:cNvSpPr txBox="1"/>
          <p:nvPr/>
        </p:nvSpPr>
        <p:spPr>
          <a:xfrm>
            <a:off x="719254" y="1292870"/>
            <a:ext cx="609971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We can re-write the expression for the power as,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The last quantity looks like an expectation value of a quantity  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This is the </a:t>
            </a:r>
            <a:r>
              <a:rPr lang="en-US" sz="2000" b="1"/>
              <a:t>likelihood ratio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09630-165E-34CA-A64A-1361CC1C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51" y="1865285"/>
            <a:ext cx="9425807" cy="1097725"/>
          </a:xfrm>
          <a:prstGeom prst="rect">
            <a:avLst/>
          </a:prstGeom>
        </p:spPr>
      </p:pic>
      <p:pic>
        <p:nvPicPr>
          <p:cNvPr id="12" name="Picture 11" descr="A black and white math equations&#10;&#10;Description automatically generated with medium confidence">
            <a:extLst>
              <a:ext uri="{FF2B5EF4-FFF2-40B4-BE49-F238E27FC236}">
                <a16:creationId xmlns:a16="http://schemas.microsoft.com/office/drawing/2014/main" id="{FE6A10BF-3F1A-AC6E-1565-5153064D3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14" y="3894991"/>
            <a:ext cx="3448758" cy="9917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9E5DEB-24B8-1CDE-C0A2-89E7A043B701}"/>
              </a:ext>
            </a:extLst>
          </p:cNvPr>
          <p:cNvSpPr txBox="1"/>
          <p:nvPr/>
        </p:nvSpPr>
        <p:spPr>
          <a:xfrm>
            <a:off x="719254" y="5444182"/>
            <a:ext cx="86477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We should choose the critical region so that this ratio is maximized </a:t>
            </a:r>
          </a:p>
          <a:p>
            <a:r>
              <a:rPr lang="en-US" sz="2000">
                <a:sym typeface="Wingdings" pitchFamily="2" charset="2"/>
              </a:rPr>
              <a:t>	 equivalent to using some </a:t>
            </a:r>
            <a:r>
              <a:rPr lang="en-US" sz="2000" b="1">
                <a:sym typeface="Wingdings" pitchFamily="2" charset="2"/>
              </a:rPr>
              <a:t>function of </a:t>
            </a:r>
            <a:r>
              <a:rPr lang="el-GR" sz="2000" b="1">
                <a:sym typeface="Wingdings" pitchFamily="2" charset="2"/>
              </a:rPr>
              <a:t>Λ </a:t>
            </a:r>
            <a:r>
              <a:rPr lang="en-GB" sz="2000" b="1">
                <a:sym typeface="Wingdings" pitchFamily="2" charset="2"/>
              </a:rPr>
              <a:t>as the test-statistic 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7402922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7523-2E94-FC88-211E-5E177EA1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C542-8FA1-9264-88A0-71BDE126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4861A-47D9-7123-376B-C42772C4B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F599-804C-2A93-3686-5FF4FE45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FD0B3-0CB4-EB8A-9E7B-B150E446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pic>
        <p:nvPicPr>
          <p:cNvPr id="8" name="Picture 7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C2708814-6669-A95D-02C6-FE8F851E0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03" y="1608281"/>
            <a:ext cx="5969000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191EDE-6859-5F70-3591-B6780C2BEC31}"/>
              </a:ext>
            </a:extLst>
          </p:cNvPr>
          <p:cNvSpPr txBox="1"/>
          <p:nvPr/>
        </p:nvSpPr>
        <p:spPr>
          <a:xfrm>
            <a:off x="325800" y="931545"/>
            <a:ext cx="113941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We </a:t>
            </a:r>
            <a:r>
              <a:rPr lang="en-GB" sz="2000"/>
              <a:t>tend to use the </a:t>
            </a:r>
            <a:r>
              <a:rPr lang="en-GB" sz="2000" b="1"/>
              <a:t>negative log-likelihood ratio</a:t>
            </a:r>
          </a:p>
          <a:p>
            <a:endParaRPr lang="en-GB" sz="2000" b="1"/>
          </a:p>
          <a:p>
            <a:endParaRPr lang="en-GB" sz="2000" b="1"/>
          </a:p>
          <a:p>
            <a:endParaRPr lang="en-GB" sz="2000" b="1"/>
          </a:p>
          <a:p>
            <a:endParaRPr lang="en-GB" sz="2000" b="1"/>
          </a:p>
          <a:p>
            <a:r>
              <a:rPr lang="en-GB" sz="2000"/>
              <a:t>We choose the critical region to include as many small values of the negative log-likelihood ratio as possible. This result is known as the </a:t>
            </a:r>
            <a:r>
              <a:rPr lang="en-GB" sz="2000" b="1" err="1"/>
              <a:t>Neyman</a:t>
            </a:r>
            <a:r>
              <a:rPr lang="en-GB" sz="2000" b="1"/>
              <a:t>-Pearson lemma. </a:t>
            </a:r>
            <a:r>
              <a:rPr lang="en-GB" sz="2000"/>
              <a:t>It effectively says that the most powerful test-statistic is to use the negative log-likelihood ratio and choose negative values as the critical region.</a:t>
            </a:r>
          </a:p>
          <a:p>
            <a:endParaRPr lang="en-GB" sz="2000" b="1"/>
          </a:p>
          <a:p>
            <a:r>
              <a:rPr lang="en-GB" sz="2000" b="1"/>
              <a:t>Example:</a:t>
            </a:r>
          </a:p>
          <a:p>
            <a:endParaRPr lang="en-GB" sz="2000" b="1"/>
          </a:p>
          <a:p>
            <a:r>
              <a:rPr lang="en-GB" sz="2000"/>
              <a:t>	Let’s take a look again at </a:t>
            </a:r>
          </a:p>
          <a:p>
            <a:r>
              <a:rPr lang="en-GB" sz="2000"/>
              <a:t>	our Gaussian example </a:t>
            </a:r>
            <a:endParaRPr lang="en-US" sz="2000"/>
          </a:p>
        </p:txBody>
      </p:sp>
      <p:pic>
        <p:nvPicPr>
          <p:cNvPr id="13" name="Picture 1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6F18DE34-7B82-C610-61C1-F18BC1B19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53" y="3613275"/>
            <a:ext cx="3841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676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90ABD-7701-7CC3-F380-0EDF63E6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4603B-CFBB-C74E-A941-8002B788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F59F-38A5-10C1-624D-0974D80F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26BDF-D4B1-8237-6054-5896050E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B0AC3CE-D2BF-1446-0684-CC5D782F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20" y="1547470"/>
            <a:ext cx="10309759" cy="44845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23E79C-1A8F-FC81-B9C0-E46C9AC66730}"/>
              </a:ext>
            </a:extLst>
          </p:cNvPr>
          <p:cNvSpPr/>
          <p:nvPr/>
        </p:nvSpPr>
        <p:spPr>
          <a:xfrm>
            <a:off x="4507264" y="2225310"/>
            <a:ext cx="1429491" cy="46124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F8D4F3-1AEF-48A6-745D-50DD100B6FA1}"/>
              </a:ext>
            </a:extLst>
          </p:cNvPr>
          <p:cNvCxnSpPr/>
          <p:nvPr/>
        </p:nvCxnSpPr>
        <p:spPr>
          <a:xfrm>
            <a:off x="5936755" y="2686556"/>
            <a:ext cx="1119500" cy="74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11E99-7383-72F1-D9F8-3BC7EA480FCB}"/>
              </a:ext>
            </a:extLst>
          </p:cNvPr>
          <p:cNvSpPr txBox="1"/>
          <p:nvPr/>
        </p:nvSpPr>
        <p:spPr>
          <a:xfrm>
            <a:off x="10163596" y="4458712"/>
            <a:ext cx="542489" cy="37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i="1" err="1"/>
              <a:t>X</a:t>
            </a:r>
            <a:r>
              <a:rPr lang="en-US" sz="1600" i="1" baseline="-25000" err="1"/>
              <a:t>l</a:t>
            </a:r>
            <a:r>
              <a:rPr lang="en-US" sz="1600" i="1" baseline="-25000"/>
              <a:t> </a:t>
            </a:r>
            <a:r>
              <a:rPr lang="en-US" sz="1600"/>
              <a:t>=0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BEBD7-F390-FFC3-C39D-696BDF3BB5FC}"/>
              </a:ext>
            </a:extLst>
          </p:cNvPr>
          <p:cNvSpPr txBox="1"/>
          <p:nvPr/>
        </p:nvSpPr>
        <p:spPr>
          <a:xfrm>
            <a:off x="10986927" y="1547470"/>
            <a:ext cx="542489" cy="37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i="1" err="1"/>
              <a:t>X</a:t>
            </a:r>
            <a:r>
              <a:rPr lang="en-US" sz="1600" i="1" baseline="-25000" err="1"/>
              <a:t>l</a:t>
            </a:r>
            <a:r>
              <a:rPr lang="en-US" sz="1600" i="1" baseline="-25000"/>
              <a:t> </a:t>
            </a:r>
            <a:r>
              <a:rPr lang="en-US" sz="1600"/>
              <a:t>=-8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21D39-DAC2-3572-9BB2-DE8B8602FFB2}"/>
              </a:ext>
            </a:extLst>
          </p:cNvPr>
          <p:cNvSpPr txBox="1"/>
          <p:nvPr/>
        </p:nvSpPr>
        <p:spPr>
          <a:xfrm>
            <a:off x="535259" y="858644"/>
            <a:ext cx="10451668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The curve of Type-I error vs Power indicates that the best performance is indeed formed when the lower bound of the critical region is as far left on the x-axis as possible! </a:t>
            </a:r>
          </a:p>
          <a:p>
            <a:pPr algn="l">
              <a:lnSpc>
                <a:spcPct val="105000"/>
              </a:lnSpc>
            </a:pP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9FE7D-F5EE-A04F-7935-FC0CA79EBAB8}"/>
              </a:ext>
            </a:extLst>
          </p:cNvPr>
          <p:cNvSpPr txBox="1"/>
          <p:nvPr/>
        </p:nvSpPr>
        <p:spPr>
          <a:xfrm>
            <a:off x="7917366" y="6031983"/>
            <a:ext cx="3881555" cy="3617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>
                <a:solidFill>
                  <a:schemeClr val="tx1"/>
                </a:solidFill>
              </a:rPr>
              <a:t>Try this for yourself in today’s notebook </a:t>
            </a:r>
          </a:p>
        </p:txBody>
      </p:sp>
    </p:spTree>
    <p:extLst>
      <p:ext uri="{BB962C8B-B14F-4D97-AF65-F5344CB8AC3E}">
        <p14:creationId xmlns:p14="http://schemas.microsoft.com/office/powerpoint/2010/main" val="308611111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ED23-E4B6-93AA-9EA3-78141F52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Deriving the </a:t>
            </a:r>
            <a:r>
              <a:rPr lang="el-GR"/>
              <a:t>χ</a:t>
            </a:r>
            <a:r>
              <a:rPr lang="el-GR" baseline="30000"/>
              <a:t>2</a:t>
            </a:r>
            <a:r>
              <a:rPr lang="en-US"/>
              <a:t> test-statistic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E0AA-9F92-53E3-2159-E98CC25D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FF8B-8A23-0FE2-9015-52EE6230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EBD5-89EE-8DDB-ED23-1913CFBA8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AD384-02F4-AEF8-4E7B-B0132A58C9A3}"/>
              </a:ext>
            </a:extLst>
          </p:cNvPr>
          <p:cNvSpPr txBox="1"/>
          <p:nvPr/>
        </p:nvSpPr>
        <p:spPr>
          <a:xfrm>
            <a:off x="535259" y="936702"/>
            <a:ext cx="10459843" cy="34457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Let’s return to the scenari</a:t>
            </a:r>
            <a:r>
              <a:rPr lang="en-US" sz="2000"/>
              <a:t>o seen last lecture</a:t>
            </a:r>
          </a:p>
        </p:txBody>
      </p:sp>
      <p:pic>
        <p:nvPicPr>
          <p:cNvPr id="9" name="Picture 8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C59F72BB-AEEE-7D2E-6235-EEC7E55B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13" y="1778955"/>
            <a:ext cx="4562855" cy="4354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8DE731-587F-C318-5CE6-6396A6FE9DDA}"/>
              </a:ext>
            </a:extLst>
          </p:cNvPr>
          <p:cNvSpPr/>
          <p:nvPr/>
        </p:nvSpPr>
        <p:spPr>
          <a:xfrm>
            <a:off x="9560312" y="2492297"/>
            <a:ext cx="2096429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DEA4E-AB5D-625E-8C98-F538273DDCBD}"/>
              </a:ext>
            </a:extLst>
          </p:cNvPr>
          <p:cNvSpPr txBox="1"/>
          <p:nvPr/>
        </p:nvSpPr>
        <p:spPr>
          <a:xfrm>
            <a:off x="535259" y="1484243"/>
            <a:ext cx="6099716" cy="235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/>
              <a:t>We want to test the compatibility of a function f(X) with our data points 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Assume that </a:t>
            </a:r>
            <a:r>
              <a:rPr lang="en-US" sz="2000"/>
              <a:t>y</a:t>
            </a:r>
            <a:r>
              <a:rPr lang="en-GB" sz="2000" baseline="-25000"/>
              <a:t>i</a:t>
            </a:r>
            <a:r>
              <a:rPr lang="en-US" sz="2000"/>
              <a:t> follows a Gaussian distribution with mean = f(X</a:t>
            </a:r>
            <a:r>
              <a:rPr lang="en-US" sz="2000" baseline="-25000"/>
              <a:t>i</a:t>
            </a:r>
            <a:r>
              <a:rPr lang="en-US" sz="2000"/>
              <a:t>), standard deviation = </a:t>
            </a:r>
            <a:r>
              <a:rPr lang="el-GR" sz="2000"/>
              <a:t>σ</a:t>
            </a:r>
            <a:r>
              <a:rPr lang="en-GB" sz="2000" baseline="-25000" err="1"/>
              <a:t>i</a:t>
            </a:r>
            <a:endParaRPr lang="en-US" sz="2000" baseline="-25000"/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/>
              <a:t>All data points are statistically independent 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algn="l">
              <a:lnSpc>
                <a:spcPct val="105000"/>
              </a:lnSpc>
            </a:pPr>
            <a:endParaRPr lang="en-GB" sz="2000"/>
          </a:p>
        </p:txBody>
      </p:sp>
      <p:pic>
        <p:nvPicPr>
          <p:cNvPr id="14" name="Picture 1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9B17BC1F-8DBE-7353-6C05-FD526D81B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86" y="3187186"/>
            <a:ext cx="4902200" cy="1295400"/>
          </a:xfrm>
          <a:prstGeom prst="rect">
            <a:avLst/>
          </a:prstGeom>
        </p:spPr>
      </p:pic>
      <p:pic>
        <p:nvPicPr>
          <p:cNvPr id="16" name="Picture 15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16743C9A-2CBF-8D2A-C98B-A5E388F367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6" y="4853057"/>
            <a:ext cx="6489700" cy="1041400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3180071D-24B3-71DA-F6C9-0B85CA72E551}"/>
              </a:ext>
            </a:extLst>
          </p:cNvPr>
          <p:cNvSpPr/>
          <p:nvPr/>
        </p:nvSpPr>
        <p:spPr>
          <a:xfrm>
            <a:off x="3676987" y="4485066"/>
            <a:ext cx="529853" cy="54661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6372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3394-CB41-4B7E-E37B-D056D5C7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21F6-317A-FFD5-CB27-0B5F1257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Deriving the </a:t>
            </a:r>
            <a:r>
              <a:rPr lang="el-GR"/>
              <a:t>χ</a:t>
            </a:r>
            <a:r>
              <a:rPr lang="el-GR" baseline="30000"/>
              <a:t>2</a:t>
            </a:r>
            <a:r>
              <a:rPr lang="en-US"/>
              <a:t> test-statistic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0CD0E-5836-21FB-9B10-6CAB2338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15E7-4E2B-0891-60F3-B7A1BE98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EF333-415B-CECC-FC74-8D928D8E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26830B-274B-DCC0-6CDD-7F7196F06CD0}"/>
              </a:ext>
            </a:extLst>
          </p:cNvPr>
          <p:cNvSpPr/>
          <p:nvPr/>
        </p:nvSpPr>
        <p:spPr>
          <a:xfrm>
            <a:off x="9560312" y="2492297"/>
            <a:ext cx="2096429" cy="334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6" name="Picture 15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394CF3F1-67F4-F5B6-153C-FC6590CD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64" y="779689"/>
            <a:ext cx="6679761" cy="1071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C57CB-2DF4-D21F-30CB-C20C32F5C54E}"/>
              </a:ext>
            </a:extLst>
          </p:cNvPr>
          <p:cNvSpPr txBox="1"/>
          <p:nvPr/>
        </p:nvSpPr>
        <p:spPr>
          <a:xfrm>
            <a:off x="369051" y="2024021"/>
            <a:ext cx="6099716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To complete the likelihood ratio we also need a H</a:t>
            </a:r>
            <a:r>
              <a:rPr lang="en-US" sz="2000" baseline="-25000"/>
              <a:t>1</a:t>
            </a:r>
            <a:r>
              <a:rPr lang="en-US" sz="2000"/>
              <a:t>. </a:t>
            </a:r>
          </a:p>
          <a:p>
            <a:endParaRPr lang="en-US" sz="2000"/>
          </a:p>
          <a:p>
            <a:r>
              <a:rPr lang="en-US" sz="2000"/>
              <a:t>We can ask the question, which values of f(X</a:t>
            </a:r>
            <a:r>
              <a:rPr lang="en-US" sz="2000" baseline="-25000"/>
              <a:t>i</a:t>
            </a:r>
            <a:r>
              <a:rPr lang="en-US" sz="2000"/>
              <a:t>) would give us the largest values of the likelihood function (or equivalently the largest log likelihood function)? </a:t>
            </a:r>
          </a:p>
          <a:p>
            <a:endParaRPr lang="en-US" sz="2000"/>
          </a:p>
          <a:p>
            <a:r>
              <a:rPr lang="en-US" sz="2000"/>
              <a:t>Let's take a look at the log likelihood function for a single Gaussian measurement y=10 with </a:t>
            </a:r>
            <a:r>
              <a:rPr lang="el-GR" sz="2000"/>
              <a:t>σ</a:t>
            </a:r>
            <a:r>
              <a:rPr lang="en-US" sz="2000"/>
              <a:t>=0.5 as a function of f(X). </a:t>
            </a:r>
          </a:p>
          <a:p>
            <a:endParaRPr lang="en-US" sz="2000"/>
          </a:p>
          <a:p>
            <a:r>
              <a:rPr lang="en-US" sz="2000"/>
              <a:t>The </a:t>
            </a:r>
            <a:r>
              <a:rPr lang="en-US" sz="2000" b="1"/>
              <a:t>maximum (“most likely”)</a:t>
            </a:r>
            <a:r>
              <a:rPr lang="en-US" sz="2000"/>
              <a:t> is found for f(X)=y=10 </a:t>
            </a:r>
            <a:r>
              <a:rPr lang="en-US" sz="2000">
                <a:sym typeface="Wingdings" pitchFamily="2" charset="2"/>
              </a:rPr>
              <a:t> use this as H</a:t>
            </a:r>
            <a:r>
              <a:rPr lang="en-US" sz="2000" baseline="-25000">
                <a:sym typeface="Wingdings" pitchFamily="2" charset="2"/>
              </a:rPr>
              <a:t>1</a:t>
            </a:r>
          </a:p>
          <a:p>
            <a:endParaRPr lang="en-US" sz="2000" baseline="-25000">
              <a:sym typeface="Wingdings" pitchFamily="2" charset="2"/>
            </a:endParaRPr>
          </a:p>
          <a:p>
            <a:r>
              <a:rPr lang="en-US" sz="2000">
                <a:sym typeface="Wingdings" pitchFamily="2" charset="2"/>
              </a:rPr>
              <a:t>We will learn more about this concept next week</a:t>
            </a:r>
            <a:endParaRPr lang="en-US" sz="2000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448AE9DB-20A6-E9F6-E48A-5C641500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40" y="1864982"/>
            <a:ext cx="5510754" cy="452872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EDE4EAB-20B9-E6BC-F80D-C84E79159255}"/>
              </a:ext>
            </a:extLst>
          </p:cNvPr>
          <p:cNvSpPr/>
          <p:nvPr/>
        </p:nvSpPr>
        <p:spPr>
          <a:xfrm>
            <a:off x="5174166" y="4572000"/>
            <a:ext cx="2486722" cy="327737"/>
          </a:xfrm>
          <a:custGeom>
            <a:avLst/>
            <a:gdLst>
              <a:gd name="connsiteX0" fmla="*/ 0 w 2486722"/>
              <a:gd name="connsiteY0" fmla="*/ 55756 h 591246"/>
              <a:gd name="connsiteX1" fmla="*/ 1226634 w 2486722"/>
              <a:gd name="connsiteY1" fmla="*/ 591015 h 591246"/>
              <a:gd name="connsiteX2" fmla="*/ 2486722 w 2486722"/>
              <a:gd name="connsiteY2" fmla="*/ 0 h 59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722" h="591246">
                <a:moveTo>
                  <a:pt x="0" y="55756"/>
                </a:moveTo>
                <a:cubicBezTo>
                  <a:pt x="406090" y="328032"/>
                  <a:pt x="812180" y="600308"/>
                  <a:pt x="1226634" y="591015"/>
                </a:cubicBezTo>
                <a:cubicBezTo>
                  <a:pt x="1641088" y="581722"/>
                  <a:pt x="2063905" y="290861"/>
                  <a:pt x="2486722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029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10F2C-64C6-2A64-9BCF-ADA8859F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48AAE-9463-BF09-5C65-6D95D83ED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3C61C-9D2E-7279-5C15-79D62845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1DF71A-52C3-B95B-585B-96EE2DE4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Deriving the </a:t>
            </a:r>
            <a:r>
              <a:rPr lang="el-GR"/>
              <a:t>χ</a:t>
            </a:r>
            <a:r>
              <a:rPr lang="el-GR" baseline="30000"/>
              <a:t>2</a:t>
            </a:r>
            <a:r>
              <a:rPr lang="en-US"/>
              <a:t> test-statistic</a:t>
            </a:r>
          </a:p>
        </p:txBody>
      </p:sp>
      <p:pic>
        <p:nvPicPr>
          <p:cNvPr id="12" name="Picture 11" descr="A math equation with a square and square symbol&#10;&#10;Description automatically generated with medium confidence">
            <a:extLst>
              <a:ext uri="{FF2B5EF4-FFF2-40B4-BE49-F238E27FC236}">
                <a16:creationId xmlns:a16="http://schemas.microsoft.com/office/drawing/2014/main" id="{B00C9F53-2DB5-530E-A109-504C501B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90841"/>
            <a:ext cx="6679761" cy="107189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9287EB1-77BB-296E-4466-1C190AB9E076}"/>
              </a:ext>
            </a:extLst>
          </p:cNvPr>
          <p:cNvSpPr/>
          <p:nvPr/>
        </p:nvSpPr>
        <p:spPr>
          <a:xfrm>
            <a:off x="816686" y="3259794"/>
            <a:ext cx="1516565" cy="73040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5" name="Picture 14" descr="A math equations with numbers&#10;&#10;Description automatically generated">
            <a:extLst>
              <a:ext uri="{FF2B5EF4-FFF2-40B4-BE49-F238E27FC236}">
                <a16:creationId xmlns:a16="http://schemas.microsoft.com/office/drawing/2014/main" id="{7DFBE60B-CE08-8F67-E693-3A53E7F9E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775371"/>
            <a:ext cx="7734300" cy="105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C5B40E-5CF1-849D-F4FC-7A05E08A7183}"/>
              </a:ext>
            </a:extLst>
          </p:cNvPr>
          <p:cNvSpPr txBox="1"/>
          <p:nvPr/>
        </p:nvSpPr>
        <p:spPr>
          <a:xfrm>
            <a:off x="1326995" y="4492490"/>
            <a:ext cx="10303727" cy="13046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This is the same as the </a:t>
            </a:r>
            <a:r>
              <a:rPr lang="el-GR" sz="2000">
                <a:solidFill>
                  <a:schemeClr val="tx1"/>
                </a:solidFill>
              </a:rPr>
              <a:t>χ</a:t>
            </a:r>
            <a:r>
              <a:rPr lang="el-GR" sz="2000" baseline="30000">
                <a:solidFill>
                  <a:schemeClr val="tx1"/>
                </a:solidFill>
              </a:rPr>
              <a:t>2 </a:t>
            </a:r>
            <a:r>
              <a:rPr lang="en-GB" sz="2000"/>
              <a:t>test-statistic that we saw last week, except for the factor of ½ !</a:t>
            </a:r>
          </a:p>
          <a:p>
            <a:pPr marL="342900" indent="-34290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2000"/>
              <a:t>It is common in fact to use  </a:t>
            </a:r>
            <a:r>
              <a:rPr lang="en-GB" sz="2000" b="1"/>
              <a:t>-2 ln </a:t>
            </a:r>
            <a:r>
              <a:rPr lang="el-GR" sz="2000" b="1"/>
              <a:t>Λ</a:t>
            </a:r>
            <a:r>
              <a:rPr lang="el-GR" sz="2000"/>
              <a:t> </a:t>
            </a:r>
            <a:r>
              <a:rPr lang="en-GB" sz="2000"/>
              <a:t>to make these two identical </a:t>
            </a:r>
          </a:p>
          <a:p>
            <a:pPr algn="l">
              <a:lnSpc>
                <a:spcPct val="105000"/>
              </a:lnSpc>
            </a:pPr>
            <a:endParaRPr lang="en-GB" sz="2000" baseline="3000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2000" baseline="300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61A7C-5745-699F-010A-6E9C3C2A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949" y="3092002"/>
            <a:ext cx="6695837" cy="9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645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7F48F-4675-5995-6A12-037B9F03E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FC7F7-8DFE-FFB9-8C5C-72938EE5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B611-C4BE-7B75-CAD3-2DB473BD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2CED2-EC3A-9EC5-B677-A3AD1DE1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622529-F004-10E1-C700-0CDD8315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GB"/>
              <a:t>Likelihood ratios as classifiers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AD5538-97DA-0163-00BA-5D34F0445C32}"/>
              </a:ext>
            </a:extLst>
          </p:cNvPr>
          <p:cNvSpPr txBox="1"/>
          <p:nvPr/>
        </p:nvSpPr>
        <p:spPr>
          <a:xfrm>
            <a:off x="490654" y="946402"/>
            <a:ext cx="10303727" cy="13046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olidFill>
                  <a:schemeClr val="tx1"/>
                </a:solidFill>
              </a:rPr>
              <a:t>The </a:t>
            </a:r>
            <a:r>
              <a:rPr lang="en-US" sz="2000" err="1">
                <a:solidFill>
                  <a:schemeClr val="tx1"/>
                </a:solidFill>
              </a:rPr>
              <a:t>Neyman</a:t>
            </a:r>
            <a:r>
              <a:rPr lang="en-US" sz="2000">
                <a:solidFill>
                  <a:schemeClr val="tx1"/>
                </a:solidFill>
              </a:rPr>
              <a:t>-Pea</a:t>
            </a:r>
            <a:r>
              <a:rPr lang="en-US" sz="2000"/>
              <a:t>rson lemma is a very important result in Machine Learning for classification</a:t>
            </a:r>
          </a:p>
          <a:p>
            <a:pPr algn="l">
              <a:lnSpc>
                <a:spcPct val="105000"/>
              </a:lnSpc>
            </a:pPr>
            <a:r>
              <a:rPr lang="en-US" sz="2000"/>
              <a:t>	 </a:t>
            </a:r>
            <a:r>
              <a:rPr lang="en-US" sz="2000">
                <a:sym typeface="Wingdings" pitchFamily="2" charset="2"/>
              </a:rPr>
              <a:t> It tells us that the </a:t>
            </a:r>
            <a:r>
              <a:rPr lang="en-US" sz="2000" b="1">
                <a:sym typeface="Wingdings" pitchFamily="2" charset="2"/>
              </a:rPr>
              <a:t>most powerful </a:t>
            </a:r>
            <a:r>
              <a:rPr lang="en-US" sz="2000">
                <a:sym typeface="Wingdings" pitchFamily="2" charset="2"/>
              </a:rPr>
              <a:t>classifier will always be the likelihood ratio</a:t>
            </a:r>
          </a:p>
          <a:p>
            <a:pPr algn="l">
              <a:lnSpc>
                <a:spcPct val="105000"/>
              </a:lnSpc>
            </a:pPr>
            <a:endParaRPr lang="en-US" sz="200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US" sz="2000" b="1">
                <a:sym typeface="Wingdings" pitchFamily="2" charset="2"/>
              </a:rPr>
              <a:t>	 </a:t>
            </a:r>
            <a:r>
              <a:rPr lang="en-US" sz="2000">
                <a:sym typeface="Wingdings" pitchFamily="2" charset="2"/>
              </a:rPr>
              <a:t>All of the Machine Learning classifiers that you will see later in this course are approximations of this likelihood ratio (or rather functions of it)!</a:t>
            </a:r>
          </a:p>
          <a:p>
            <a:pPr algn="l">
              <a:lnSpc>
                <a:spcPct val="105000"/>
              </a:lnSpc>
            </a:pPr>
            <a:endParaRPr lang="en-US" sz="200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endParaRPr lang="en-US" sz="200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CF522-D732-B3D7-835A-B15777780B61}"/>
              </a:ext>
            </a:extLst>
          </p:cNvPr>
          <p:cNvSpPr txBox="1"/>
          <p:nvPr/>
        </p:nvSpPr>
        <p:spPr>
          <a:xfrm>
            <a:off x="490654" y="3836482"/>
            <a:ext cx="5446101" cy="105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sz="2000">
                <a:sym typeface="Wingdings" pitchFamily="2" charset="2"/>
              </a:rPr>
              <a:t>This week’s exercises are about calculating likelihoods using python and using likelihood ratios in classification problems </a:t>
            </a:r>
          </a:p>
        </p:txBody>
      </p:sp>
      <p:pic>
        <p:nvPicPr>
          <p:cNvPr id="8" name="Picture 7" descr="A sun and a pac-person&#10;&#10;Description automatically generated">
            <a:extLst>
              <a:ext uri="{FF2B5EF4-FFF2-40B4-BE49-F238E27FC236}">
                <a16:creationId xmlns:a16="http://schemas.microsoft.com/office/drawing/2014/main" id="{02867A23-6CA0-2F00-DA72-881C1D30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779480"/>
            <a:ext cx="5653668" cy="1585993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46F599CC-B467-0508-6A98-B048576BA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89" y="4620925"/>
            <a:ext cx="2756200" cy="198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975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introduce an important concept in statistics </a:t>
            </a:r>
            <a:r>
              <a:rPr lang="en-US">
                <a:sym typeface="Wingdings" pitchFamily="2" charset="2"/>
              </a:rPr>
              <a:t> the </a:t>
            </a:r>
            <a:r>
              <a:rPr lang="en-US" b="1">
                <a:sym typeface="Wingdings" pitchFamily="2" charset="2"/>
              </a:rPr>
              <a:t>Likelihood</a:t>
            </a:r>
          </a:p>
          <a:p>
            <a:endParaRPr lang="en-US" b="1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Remember from Week 1, we derived Bayes’ theorem for two events A and B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pic>
        <p:nvPicPr>
          <p:cNvPr id="9" name="Picture 8" descr="A math equation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CA9AA5F-6808-52CA-28A6-C9296580C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87" y="2756579"/>
            <a:ext cx="5125625" cy="134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468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introduce an important concept in statistics </a:t>
            </a:r>
            <a:r>
              <a:rPr lang="en-US">
                <a:sym typeface="Wingdings" pitchFamily="2" charset="2"/>
              </a:rPr>
              <a:t> the </a:t>
            </a:r>
            <a:r>
              <a:rPr lang="en-US" b="1">
                <a:sym typeface="Wingdings" pitchFamily="2" charset="2"/>
              </a:rPr>
              <a:t>Likelihood</a:t>
            </a:r>
          </a:p>
          <a:p>
            <a:endParaRPr lang="en-US" b="1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err="1">
                <a:sym typeface="Wingdings" pitchFamily="2" charset="2"/>
              </a:rPr>
              <a:t>eg</a:t>
            </a:r>
            <a:r>
              <a:rPr lang="en-US">
                <a:sym typeface="Wingdings" pitchFamily="2" charset="2"/>
              </a:rPr>
              <a:t> H</a:t>
            </a:r>
            <a:r>
              <a:rPr lang="en-US" baseline="-25000">
                <a:sym typeface="Wingdings" pitchFamily="2" charset="2"/>
              </a:rPr>
              <a:t>0</a:t>
            </a:r>
            <a:r>
              <a:rPr lang="en-US">
                <a:sym typeface="Wingdings" pitchFamily="2" charset="2"/>
              </a:rPr>
              <a:t>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387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introduce an important concept in statistics </a:t>
            </a:r>
            <a:r>
              <a:rPr lang="en-US">
                <a:sym typeface="Wingdings" pitchFamily="2" charset="2"/>
              </a:rPr>
              <a:t> the </a:t>
            </a:r>
            <a:r>
              <a:rPr lang="en-US" b="1">
                <a:sym typeface="Wingdings" pitchFamily="2" charset="2"/>
              </a:rPr>
              <a:t>Likelihood</a:t>
            </a:r>
          </a:p>
          <a:p>
            <a:endParaRPr lang="en-US" b="1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err="1">
                <a:sym typeface="Wingdings" pitchFamily="2" charset="2"/>
              </a:rPr>
              <a:t>eg</a:t>
            </a:r>
            <a:r>
              <a:rPr lang="en-US">
                <a:sym typeface="Wingdings" pitchFamily="2" charset="2"/>
              </a:rPr>
              <a:t> H</a:t>
            </a:r>
            <a:r>
              <a:rPr lang="en-US" baseline="-25000">
                <a:sym typeface="Wingdings" pitchFamily="2" charset="2"/>
              </a:rPr>
              <a:t>0</a:t>
            </a:r>
            <a:r>
              <a:rPr lang="en-US">
                <a:sym typeface="Wingdings" pitchFamily="2" charset="2"/>
              </a:rPr>
              <a:t>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Let's take a look at the terms now.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) is known as the </a:t>
            </a:r>
            <a:r>
              <a:rPr lang="en-US" b="1"/>
              <a:t>prior</a:t>
            </a:r>
            <a:r>
              <a:rPr lang="en-US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|X) is known as the </a:t>
            </a:r>
            <a:r>
              <a:rPr lang="en-US" b="1"/>
              <a:t>posterior</a:t>
            </a:r>
            <a:r>
              <a:rPr lang="en-US"/>
              <a:t> probability, </a:t>
            </a:r>
            <a:r>
              <a:rPr lang="en-US" err="1"/>
              <a:t>ie</a:t>
            </a:r>
            <a:r>
              <a:rPr lang="en-US"/>
              <a:t> the probability we assign to the hypothesis after we have made the measurement or observed the random value for X.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282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introduce an important concept in statistics </a:t>
            </a:r>
            <a:r>
              <a:rPr lang="en-US">
                <a:sym typeface="Wingdings" pitchFamily="2" charset="2"/>
              </a:rPr>
              <a:t> the </a:t>
            </a:r>
            <a:r>
              <a:rPr lang="en-US" b="1">
                <a:sym typeface="Wingdings" pitchFamily="2" charset="2"/>
              </a:rPr>
              <a:t>Likelihood</a:t>
            </a:r>
          </a:p>
          <a:p>
            <a:endParaRPr lang="en-US" b="1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err="1">
                <a:sym typeface="Wingdings" pitchFamily="2" charset="2"/>
              </a:rPr>
              <a:t>eg</a:t>
            </a:r>
            <a:r>
              <a:rPr lang="en-US">
                <a:sym typeface="Wingdings" pitchFamily="2" charset="2"/>
              </a:rPr>
              <a:t> H</a:t>
            </a:r>
            <a:r>
              <a:rPr lang="en-US" baseline="-25000">
                <a:sym typeface="Wingdings" pitchFamily="2" charset="2"/>
              </a:rPr>
              <a:t>0</a:t>
            </a:r>
            <a:r>
              <a:rPr lang="en-US">
                <a:sym typeface="Wingdings" pitchFamily="2" charset="2"/>
              </a:rPr>
              <a:t>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Let's take a look at the terms now.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) is known as the </a:t>
            </a:r>
            <a:r>
              <a:rPr lang="en-US" b="1"/>
              <a:t>prior</a:t>
            </a:r>
            <a:r>
              <a:rPr lang="en-US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|X) is known as the </a:t>
            </a:r>
            <a:r>
              <a:rPr lang="en-US" b="1"/>
              <a:t>posterior</a:t>
            </a:r>
            <a:r>
              <a:rPr lang="en-US"/>
              <a:t> probability, </a:t>
            </a:r>
            <a:r>
              <a:rPr lang="en-US" err="1"/>
              <a:t>ie</a:t>
            </a:r>
            <a:r>
              <a:rPr lang="en-US"/>
              <a:t> the probability we assign to the hypothesis after we have made the measurement or observed the random value for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P(X|H</a:t>
            </a:r>
            <a:r>
              <a:rPr lang="en-US" baseline="-25000"/>
              <a:t>0</a:t>
            </a:r>
            <a:r>
              <a:rPr lang="en-US"/>
              <a:t>) is known as the </a:t>
            </a:r>
            <a:r>
              <a:rPr lang="en-US" b="1"/>
              <a:t>likelihood</a:t>
            </a:r>
            <a:r>
              <a:rPr lang="en-US"/>
              <a:t> of the measurement X under the hypothesis H</a:t>
            </a:r>
            <a:r>
              <a:rPr lang="en-US" baseline="-25000"/>
              <a:t>0</a:t>
            </a:r>
            <a:r>
              <a:rPr lang="en-US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6A2DC-BE24-59A6-959E-C7A0E846BD41}"/>
              </a:ext>
            </a:extLst>
          </p:cNvPr>
          <p:cNvSpPr/>
          <p:nvPr/>
        </p:nvSpPr>
        <p:spPr>
          <a:xfrm>
            <a:off x="5687422" y="3010237"/>
            <a:ext cx="1934773" cy="784928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4F62-72D4-D3C5-A22A-551E3E370CF1}"/>
              </a:ext>
            </a:extLst>
          </p:cNvPr>
          <p:cNvSpPr/>
          <p:nvPr/>
        </p:nvSpPr>
        <p:spPr>
          <a:xfrm>
            <a:off x="644435" y="5640889"/>
            <a:ext cx="825117" cy="320457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94801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8295-95B1-5365-EBDF-99A283BA4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2627-0B8F-D383-897A-8B2ADC7D2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need to introduce an important concept in statistics </a:t>
            </a:r>
            <a:r>
              <a:rPr lang="en-US">
                <a:sym typeface="Wingdings" pitchFamily="2" charset="2"/>
              </a:rPr>
              <a:t> the </a:t>
            </a:r>
            <a:r>
              <a:rPr lang="en-US" b="1">
                <a:sym typeface="Wingdings" pitchFamily="2" charset="2"/>
              </a:rPr>
              <a:t>Likelihood</a:t>
            </a:r>
          </a:p>
          <a:p>
            <a:endParaRPr lang="en-US" b="1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What if we replace B with the outcome of some random variable X, and A with a specific Hypothesis - </a:t>
            </a:r>
            <a:r>
              <a:rPr lang="en-US" err="1">
                <a:sym typeface="Wingdings" pitchFamily="2" charset="2"/>
              </a:rPr>
              <a:t>eg</a:t>
            </a:r>
            <a:r>
              <a:rPr lang="en-US">
                <a:sym typeface="Wingdings" pitchFamily="2" charset="2"/>
              </a:rPr>
              <a:t> H</a:t>
            </a:r>
            <a:r>
              <a:rPr lang="en-US" baseline="-25000">
                <a:sym typeface="Wingdings" pitchFamily="2" charset="2"/>
              </a:rPr>
              <a:t>0</a:t>
            </a:r>
            <a:r>
              <a:rPr lang="en-US">
                <a:sym typeface="Wingdings" pitchFamily="2" charset="2"/>
              </a:rPr>
              <a:t>?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0B355-68E1-5BC5-FB75-8C6BF9258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0642-A3C0-B828-A6D9-B86D5EBC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0E34B-5CA8-5F8F-3F36-B6E9B3A3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pic>
        <p:nvPicPr>
          <p:cNvPr id="8" name="Picture 7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6FAE9684-0D4C-F1B7-433B-C91DED186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50" y="2635250"/>
            <a:ext cx="5956300" cy="1587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9110CB-937B-E259-F540-6CC72A9F0701}"/>
              </a:ext>
            </a:extLst>
          </p:cNvPr>
          <p:cNvSpPr txBox="1"/>
          <p:nvPr/>
        </p:nvSpPr>
        <p:spPr>
          <a:xfrm>
            <a:off x="325437" y="3976747"/>
            <a:ext cx="107239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Let's take a look at the terms now. 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) is known as the </a:t>
            </a:r>
            <a:r>
              <a:rPr lang="en-US" b="1"/>
              <a:t>prior</a:t>
            </a:r>
            <a:r>
              <a:rPr lang="en-US"/>
              <a:t> probability of the null hypothesis and represents a probability that we would associate to the hypothesis before seeing any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P(H</a:t>
            </a:r>
            <a:r>
              <a:rPr lang="en-US" baseline="-25000"/>
              <a:t>0</a:t>
            </a:r>
            <a:r>
              <a:rPr lang="en-US"/>
              <a:t>|X) is known as the </a:t>
            </a:r>
            <a:r>
              <a:rPr lang="en-US" b="1"/>
              <a:t>posterior</a:t>
            </a:r>
            <a:r>
              <a:rPr lang="en-US"/>
              <a:t> probability, </a:t>
            </a:r>
            <a:r>
              <a:rPr lang="en-US" err="1"/>
              <a:t>ie</a:t>
            </a:r>
            <a:r>
              <a:rPr lang="en-US"/>
              <a:t> the probability we assign to the hypothesis after we have made the measurement or observed the random value for 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P(X|H</a:t>
            </a:r>
            <a:r>
              <a:rPr lang="en-US" baseline="-25000"/>
              <a:t>0</a:t>
            </a:r>
            <a:r>
              <a:rPr lang="en-US"/>
              <a:t>) is known as the </a:t>
            </a:r>
            <a:r>
              <a:rPr lang="en-US" b="1"/>
              <a:t>likelihood</a:t>
            </a:r>
            <a:r>
              <a:rPr lang="en-US"/>
              <a:t> of the measurement X under the hypothesis H</a:t>
            </a:r>
            <a:r>
              <a:rPr lang="en-US" baseline="-25000"/>
              <a:t>0</a:t>
            </a:r>
            <a:r>
              <a:rPr lang="en-US"/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9C9D8-F1F6-E4D6-0E35-63387EEB93D2}"/>
              </a:ext>
            </a:extLst>
          </p:cNvPr>
          <p:cNvSpPr/>
          <p:nvPr/>
        </p:nvSpPr>
        <p:spPr>
          <a:xfrm>
            <a:off x="3228722" y="3010237"/>
            <a:ext cx="2047285" cy="784928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27856E-E581-52F2-A7A5-ACD2B83FB1BD}"/>
              </a:ext>
            </a:extLst>
          </p:cNvPr>
          <p:cNvSpPr/>
          <p:nvPr/>
        </p:nvSpPr>
        <p:spPr>
          <a:xfrm>
            <a:off x="7622195" y="2769326"/>
            <a:ext cx="1434537" cy="650852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F3AED-4388-CEBF-E9E3-38D5A27DE7E9}"/>
              </a:ext>
            </a:extLst>
          </p:cNvPr>
          <p:cNvSpPr/>
          <p:nvPr/>
        </p:nvSpPr>
        <p:spPr>
          <a:xfrm>
            <a:off x="635726" y="5089041"/>
            <a:ext cx="833826" cy="311859"/>
          </a:xfrm>
          <a:prstGeom prst="rect">
            <a:avLst/>
          </a:prstGeom>
          <a:solidFill>
            <a:schemeClr val="accent1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644B7B-CCA4-9E3D-CBD0-3BB826902134}"/>
              </a:ext>
            </a:extLst>
          </p:cNvPr>
          <p:cNvSpPr/>
          <p:nvPr/>
        </p:nvSpPr>
        <p:spPr>
          <a:xfrm>
            <a:off x="644435" y="4537193"/>
            <a:ext cx="627017" cy="311859"/>
          </a:xfrm>
          <a:prstGeom prst="rect">
            <a:avLst/>
          </a:prstGeom>
          <a:solidFill>
            <a:srgbClr val="FF0000">
              <a:alpha val="2504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F6A2DC-BE24-59A6-959E-C7A0E846BD41}"/>
              </a:ext>
            </a:extLst>
          </p:cNvPr>
          <p:cNvSpPr/>
          <p:nvPr/>
        </p:nvSpPr>
        <p:spPr>
          <a:xfrm>
            <a:off x="5687422" y="3010237"/>
            <a:ext cx="1934773" cy="784928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74F62-72D4-D3C5-A22A-551E3E370CF1}"/>
              </a:ext>
            </a:extLst>
          </p:cNvPr>
          <p:cNvSpPr/>
          <p:nvPr/>
        </p:nvSpPr>
        <p:spPr>
          <a:xfrm>
            <a:off x="644435" y="5640889"/>
            <a:ext cx="825117" cy="320457"/>
          </a:xfrm>
          <a:prstGeom prst="rect">
            <a:avLst/>
          </a:prstGeom>
          <a:solidFill>
            <a:schemeClr val="accent6">
              <a:alpha val="250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429292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a single random variable X, it is easy to calculate the likelihood for a specific hypothesis H given the definition, </a:t>
            </a:r>
            <a:r>
              <a:rPr lang="en-US" err="1"/>
              <a:t>i.e</a:t>
            </a:r>
            <a:r>
              <a:rPr lang="en-US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"the value of the likelihood for the hypothesis H is the conditional probability of X given H". </a:t>
            </a:r>
          </a:p>
        </p:txBody>
      </p:sp>
    </p:spTree>
    <p:extLst>
      <p:ext uri="{BB962C8B-B14F-4D97-AF65-F5344CB8AC3E}">
        <p14:creationId xmlns:p14="http://schemas.microsoft.com/office/powerpoint/2010/main" val="359816190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AE8FB-2040-F6C4-1465-48E389B2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F56C5-2E9B-201B-E21E-7933B133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8DDDE-7C03-2385-2261-3A97DB0A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679C7-C52E-600B-A0DC-6FCC740B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/>
              <a:t>Likelihoods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A1760-5623-4D7C-44FB-47A16C768971}"/>
              </a:ext>
            </a:extLst>
          </p:cNvPr>
          <p:cNvSpPr txBox="1"/>
          <p:nvPr/>
        </p:nvSpPr>
        <p:spPr>
          <a:xfrm>
            <a:off x="325799" y="853329"/>
            <a:ext cx="9471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a single random variable X, it is easy to calculate the likelihood for a specific hypothesis H given the definition, </a:t>
            </a:r>
            <a:r>
              <a:rPr lang="en-US" err="1"/>
              <a:t>i.e</a:t>
            </a:r>
            <a:r>
              <a:rPr lang="en-US"/>
              <a:t> </a:t>
            </a:r>
          </a:p>
        </p:txBody>
      </p:sp>
      <p:pic>
        <p:nvPicPr>
          <p:cNvPr id="12" name="Picture 11" descr="A math equation with a equal sign&#10;&#10;Description automatically generated with medium confidence">
            <a:extLst>
              <a:ext uri="{FF2B5EF4-FFF2-40B4-BE49-F238E27FC236}">
                <a16:creationId xmlns:a16="http://schemas.microsoft.com/office/drawing/2014/main" id="{5E86CB4B-B48C-71BD-EDAE-BF239D458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381" y="1671937"/>
            <a:ext cx="2910163" cy="63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3FF872-A915-0C65-9438-34008D4EF596}"/>
              </a:ext>
            </a:extLst>
          </p:cNvPr>
          <p:cNvSpPr txBox="1"/>
          <p:nvPr/>
        </p:nvSpPr>
        <p:spPr>
          <a:xfrm>
            <a:off x="4955177" y="17088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"the value of the likelihood for the hypothesis H is the conditional probability of X given H".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5F0360-738C-3164-6B17-6804C27B0C68}"/>
              </a:ext>
            </a:extLst>
          </p:cNvPr>
          <p:cNvSpPr txBox="1"/>
          <p:nvPr/>
        </p:nvSpPr>
        <p:spPr>
          <a:xfrm>
            <a:off x="325799" y="2677527"/>
            <a:ext cx="106767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Example</a:t>
            </a:r>
            <a:r>
              <a:rPr lang="en-US"/>
              <a:t>, if X is tossing a "head" on a coin and we choose a null hypothesis H</a:t>
            </a:r>
            <a:r>
              <a:rPr lang="en-US" baseline="-25000"/>
              <a:t>0 </a:t>
            </a:r>
            <a:r>
              <a:rPr lang="en-US"/>
              <a:t>as the hypothesis that the coin is fair, then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E31D8-658D-2EBA-A27E-9EC7DA9F6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93" y="3209006"/>
            <a:ext cx="4781187" cy="582808"/>
          </a:xfrm>
          <a:prstGeom prst="rect">
            <a:avLst/>
          </a:prstGeom>
        </p:spPr>
      </p:pic>
      <p:pic>
        <p:nvPicPr>
          <p:cNvPr id="11" name="Picture 10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0146A6DF-0F37-6918-D6D2-ECDA576D2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341" y="3152895"/>
            <a:ext cx="1798066" cy="13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49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0</TotalTime>
  <Words>2233</Words>
  <Application>Microsoft Macintosh PowerPoint</Application>
  <PresentationFormat>Widescreen</PresentationFormat>
  <Paragraphs>311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Imperial Sans Text</vt:lpstr>
      <vt:lpstr>Imperial Sans Text Medium</vt:lpstr>
      <vt:lpstr>Imperial Sans Text Semibold</vt:lpstr>
      <vt:lpstr>ICL PPT Theme</vt:lpstr>
      <vt:lpstr>PHYS60022 Data Science and Machine Learning for Physics</vt:lpstr>
      <vt:lpstr>Hypothesis Testing (recap)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Likelihoods</vt:lpstr>
      <vt:lpstr>Log-likelihoods</vt:lpstr>
      <vt:lpstr>Example: Binary log-likelihood</vt:lpstr>
      <vt:lpstr>Example: Binary log-likelihood</vt:lpstr>
      <vt:lpstr>Example: Binary log-likelihood</vt:lpstr>
      <vt:lpstr>Example: Gaussian likelihood</vt:lpstr>
      <vt:lpstr>Example: Gaussian likelihood</vt:lpstr>
      <vt:lpstr>Binned Likelihoods</vt:lpstr>
      <vt:lpstr>Binned Likelihoods</vt:lpstr>
      <vt:lpstr>Binned Likelihoods</vt:lpstr>
      <vt:lpstr>Likelihood Ratios</vt:lpstr>
      <vt:lpstr>Likelihood Ratios</vt:lpstr>
      <vt:lpstr>Likelihood Ratios</vt:lpstr>
      <vt:lpstr>Likelihood Ratios</vt:lpstr>
      <vt:lpstr>Gaussian Example</vt:lpstr>
      <vt:lpstr>Deriving the χ2 test-statistic</vt:lpstr>
      <vt:lpstr>Deriving the χ2 test-statistic</vt:lpstr>
      <vt:lpstr>Deriving the χ2 test-statistic</vt:lpstr>
      <vt:lpstr>Likelihood ratios as classifiers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1</cp:revision>
  <dcterms:created xsi:type="dcterms:W3CDTF">2024-12-09T14:28:11Z</dcterms:created>
  <dcterms:modified xsi:type="dcterms:W3CDTF">2025-01-22T14:03:01Z</dcterms:modified>
</cp:coreProperties>
</file>